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256" r:id="rId2"/>
    <p:sldId id="257" r:id="rId3"/>
    <p:sldId id="334" r:id="rId4"/>
    <p:sldId id="380" r:id="rId5"/>
    <p:sldId id="412" r:id="rId6"/>
    <p:sldId id="413" r:id="rId7"/>
    <p:sldId id="414" r:id="rId8"/>
    <p:sldId id="415" r:id="rId9"/>
    <p:sldId id="462" r:id="rId10"/>
    <p:sldId id="416" r:id="rId11"/>
    <p:sldId id="417" r:id="rId12"/>
    <p:sldId id="420" r:id="rId13"/>
    <p:sldId id="421" r:id="rId14"/>
    <p:sldId id="422" r:id="rId15"/>
    <p:sldId id="465" r:id="rId16"/>
    <p:sldId id="504" r:id="rId17"/>
    <p:sldId id="505" r:id="rId18"/>
    <p:sldId id="470" r:id="rId19"/>
    <p:sldId id="471" r:id="rId20"/>
    <p:sldId id="472" r:id="rId21"/>
    <p:sldId id="479" r:id="rId22"/>
    <p:sldId id="480" r:id="rId23"/>
    <p:sldId id="506" r:id="rId24"/>
    <p:sldId id="483" r:id="rId25"/>
    <p:sldId id="485" r:id="rId26"/>
    <p:sldId id="486" r:id="rId27"/>
    <p:sldId id="488" r:id="rId28"/>
    <p:sldId id="489" r:id="rId29"/>
    <p:sldId id="490" r:id="rId30"/>
    <p:sldId id="492" r:id="rId31"/>
    <p:sldId id="493" r:id="rId32"/>
    <p:sldId id="494" r:id="rId33"/>
    <p:sldId id="495" r:id="rId34"/>
    <p:sldId id="477" r:id="rId35"/>
    <p:sldId id="496" r:id="rId36"/>
    <p:sldId id="497" r:id="rId37"/>
    <p:sldId id="498" r:id="rId38"/>
    <p:sldId id="499" r:id="rId39"/>
    <p:sldId id="501" r:id="rId40"/>
    <p:sldId id="507" r:id="rId41"/>
    <p:sldId id="503" r:id="rId42"/>
    <p:sldId id="411" r:id="rId43"/>
  </p:sldIdLst>
  <p:sldSz cx="9144000" cy="6858000" type="screen4x3"/>
  <p:notesSz cx="6858000" cy="9144000"/>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DA"/>
    <a:srgbClr val="0087E2"/>
    <a:srgbClr val="8D0367"/>
    <a:srgbClr val="0094D8"/>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91" autoAdjust="0"/>
    <p:restoredTop sz="98932" autoAdjust="0"/>
  </p:normalViewPr>
  <p:slideViewPr>
    <p:cSldViewPr>
      <p:cViewPr>
        <p:scale>
          <a:sx n="66" d="100"/>
          <a:sy n="66" d="100"/>
        </p:scale>
        <p:origin x="1686" y="17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9AE9EB-A8C6-4CB3-86B1-3584AA35AB38}" type="datetimeFigureOut">
              <a:rPr lang="en-US" smtClean="0"/>
              <a:t>3/15/2019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27EB95-5F12-4ED4-8739-24E57F3A3777}" type="slidenum">
              <a:rPr lang="en-US" smtClean="0"/>
              <a:t>‹#›</a:t>
            </a:fld>
            <a:endParaRPr lang="en-US" dirty="0"/>
          </a:p>
        </p:txBody>
      </p:sp>
    </p:spTree>
    <p:extLst>
      <p:ext uri="{BB962C8B-B14F-4D97-AF65-F5344CB8AC3E}">
        <p14:creationId xmlns:p14="http://schemas.microsoft.com/office/powerpoint/2010/main" val="527818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7EB95-5F12-4ED4-8739-24E57F3A3777}" type="slidenum">
              <a:rPr lang="en-US" smtClean="0"/>
              <a:t>39</a:t>
            </a:fld>
            <a:endParaRPr lang="en-US" dirty="0"/>
          </a:p>
        </p:txBody>
      </p:sp>
    </p:spTree>
    <p:extLst>
      <p:ext uri="{BB962C8B-B14F-4D97-AF65-F5344CB8AC3E}">
        <p14:creationId xmlns:p14="http://schemas.microsoft.com/office/powerpoint/2010/main" val="3535883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7EB95-5F12-4ED4-8739-24E57F3A3777}" type="slidenum">
              <a:rPr lang="en-US" smtClean="0"/>
              <a:t>40</a:t>
            </a:fld>
            <a:endParaRPr lang="en-US" dirty="0"/>
          </a:p>
        </p:txBody>
      </p:sp>
    </p:spTree>
    <p:extLst>
      <p:ext uri="{BB962C8B-B14F-4D97-AF65-F5344CB8AC3E}">
        <p14:creationId xmlns:p14="http://schemas.microsoft.com/office/powerpoint/2010/main" val="3601530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19400" y="838201"/>
            <a:ext cx="6324600" cy="914400"/>
          </a:xfrm>
          <a:prstGeom prst="rect">
            <a:avLst/>
          </a:prstGeom>
        </p:spPr>
        <p:txBody>
          <a:bodyPr>
            <a:normAutofit/>
          </a:bodyPr>
          <a:lstStyle>
            <a:lvl1pPr>
              <a:defRPr sz="3200">
                <a:latin typeface="+mn-lt"/>
              </a:defRPr>
            </a:lvl1pPr>
          </a:lstStyle>
          <a:p>
            <a:r>
              <a:rPr lang="en-US" dirty="0"/>
              <a:t>Click to edit Master title style</a:t>
            </a:r>
          </a:p>
        </p:txBody>
      </p:sp>
      <p:sp>
        <p:nvSpPr>
          <p:cNvPr id="7" name="Round Single Corner Rectangle 6"/>
          <p:cNvSpPr/>
          <p:nvPr userDrawn="1"/>
        </p:nvSpPr>
        <p:spPr>
          <a:xfrm flipV="1">
            <a:off x="0" y="-2"/>
            <a:ext cx="1828800" cy="1371600"/>
          </a:xfrm>
          <a:prstGeom prst="round1Rect">
            <a:avLst/>
          </a:prstGeom>
          <a:solidFill>
            <a:srgbClr val="0087E2"/>
          </a:solidFill>
          <a:ln>
            <a:solidFill>
              <a:srgbClr val="0087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 Single Corner Rectangle 7"/>
          <p:cNvSpPr/>
          <p:nvPr userDrawn="1"/>
        </p:nvSpPr>
        <p:spPr>
          <a:xfrm rot="5400000" flipV="1">
            <a:off x="5676899" y="-2857499"/>
            <a:ext cx="609602" cy="6324600"/>
          </a:xfrm>
          <a:prstGeom prst="round1Rect">
            <a:avLst/>
          </a:prstGeom>
          <a:solidFill>
            <a:srgbClr val="0087E2"/>
          </a:solidFill>
          <a:ln>
            <a:solidFill>
              <a:srgbClr val="0087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5436437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3429000" cy="1493838"/>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2B488A-F32F-47C9-B07A-1CF7C464F104}" type="datetimeFigureOut">
              <a:rPr lang="en-US" smtClean="0"/>
              <a:t>3/15/2019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6654BCB-365D-4717-9441-0EEAACC0E8E9}" type="slidenum">
              <a:rPr lang="en-US" smtClean="0"/>
              <a:t>‹#›</a:t>
            </a:fld>
            <a:endParaRPr lang="en-US" dirty="0"/>
          </a:p>
        </p:txBody>
      </p:sp>
    </p:spTree>
    <p:extLst>
      <p:ext uri="{BB962C8B-B14F-4D97-AF65-F5344CB8AC3E}">
        <p14:creationId xmlns:p14="http://schemas.microsoft.com/office/powerpoint/2010/main" val="380045753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2B488A-F32F-47C9-B07A-1CF7C464F104}" type="datetimeFigureOut">
              <a:rPr lang="en-US" smtClean="0"/>
              <a:t>3/15/2019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6654BCB-365D-4717-9441-0EEAACC0E8E9}" type="slidenum">
              <a:rPr lang="en-US" smtClean="0"/>
              <a:t>‹#›</a:t>
            </a:fld>
            <a:endParaRPr lang="en-US" dirty="0"/>
          </a:p>
        </p:txBody>
      </p:sp>
    </p:spTree>
    <p:extLst>
      <p:ext uri="{BB962C8B-B14F-4D97-AF65-F5344CB8AC3E}">
        <p14:creationId xmlns:p14="http://schemas.microsoft.com/office/powerpoint/2010/main" val="828701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0"/>
            <a:ext cx="8610600" cy="5166360"/>
          </a:xfrm>
        </p:spPr>
        <p:txBody>
          <a:bodyPr/>
          <a:lstStyle>
            <a:lvl1pPr marL="457200" indent="-457200">
              <a:spcBef>
                <a:spcPts val="400"/>
              </a:spcBef>
              <a:buClr>
                <a:srgbClr val="0082DA"/>
              </a:buClr>
              <a:buFont typeface="Wingdings" panose="05000000000000000000" pitchFamily="2" charset="2"/>
              <a:buChar char="Ø"/>
              <a:defRPr sz="2000"/>
            </a:lvl1pPr>
            <a:lvl2pPr marL="731520" indent="-274320">
              <a:spcBef>
                <a:spcPts val="400"/>
              </a:spcBef>
              <a:buClr>
                <a:srgbClr val="0082DA"/>
              </a:buClr>
              <a:buFont typeface="Wingdings" panose="05000000000000000000" pitchFamily="2" charset="2"/>
              <a:buChar char="q"/>
              <a:defRPr sz="1700"/>
            </a:lvl2pPr>
            <a:lvl3pPr marL="1143000" indent="-228600">
              <a:spcBef>
                <a:spcPts val="400"/>
              </a:spcBef>
              <a:buClr>
                <a:srgbClr val="0082DA"/>
              </a:buClr>
              <a:buFont typeface="Wingdings" panose="05000000000000000000" pitchFamily="2" charset="2"/>
              <a:buChar char="§"/>
              <a:defRPr sz="1500"/>
            </a:lvl3pPr>
          </a:lstStyle>
          <a:p>
            <a:pPr lvl="0"/>
            <a:r>
              <a:rPr lang="en-US" dirty="0"/>
              <a:t>Click to edit Master text styles</a:t>
            </a:r>
          </a:p>
          <a:p>
            <a:pPr lvl="1"/>
            <a:r>
              <a:rPr lang="en-US" dirty="0"/>
              <a:t>Second level</a:t>
            </a:r>
          </a:p>
          <a:p>
            <a:pPr lvl="2"/>
            <a:r>
              <a:rPr lang="en-US" dirty="0"/>
              <a:t>Third </a:t>
            </a:r>
            <a:r>
              <a:rPr lang="en-US" dirty="0" smtClean="0"/>
              <a:t>level</a:t>
            </a:r>
            <a:endParaRPr lang="en-US" dirty="0"/>
          </a:p>
        </p:txBody>
      </p:sp>
      <p:sp>
        <p:nvSpPr>
          <p:cNvPr id="8" name="Title 1"/>
          <p:cNvSpPr>
            <a:spLocks noGrp="1"/>
          </p:cNvSpPr>
          <p:nvPr>
            <p:ph type="ctrTitle"/>
          </p:nvPr>
        </p:nvSpPr>
        <p:spPr>
          <a:xfrm>
            <a:off x="0" y="477008"/>
            <a:ext cx="9144000" cy="665992"/>
          </a:xfrm>
          <a:prstGeom prst="rect">
            <a:avLst/>
          </a:prstGeom>
        </p:spPr>
        <p:txBody>
          <a:bodyPr>
            <a:normAutofit/>
          </a:bodyPr>
          <a:lstStyle>
            <a:lvl1pPr algn="r">
              <a:defRPr sz="3200" b="1">
                <a:solidFill>
                  <a:srgbClr val="8D0367"/>
                </a:solidFill>
                <a:latin typeface="+mj-lt"/>
              </a:defRPr>
            </a:lvl1pPr>
          </a:lstStyle>
          <a:p>
            <a:r>
              <a:rPr lang="en-US" dirty="0"/>
              <a:t>Click to edit Master title style</a:t>
            </a: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415404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2B488A-F32F-47C9-B07A-1CF7C464F104}" type="datetimeFigureOut">
              <a:rPr lang="en-US" smtClean="0"/>
              <a:t>3/15/2019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6654BCB-365D-4717-9441-0EEAACC0E8E9}" type="slidenum">
              <a:rPr lang="en-US" smtClean="0"/>
              <a:t>‹#›</a:t>
            </a:fld>
            <a:endParaRPr lang="en-US" dirty="0"/>
          </a:p>
        </p:txBody>
      </p:sp>
    </p:spTree>
    <p:extLst>
      <p:ext uri="{BB962C8B-B14F-4D97-AF65-F5344CB8AC3E}">
        <p14:creationId xmlns:p14="http://schemas.microsoft.com/office/powerpoint/2010/main" val="329450742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3429000" cy="1493838"/>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D2B488A-F32F-47C9-B07A-1CF7C464F104}" type="datetimeFigureOut">
              <a:rPr lang="en-US" smtClean="0"/>
              <a:t>3/15/2019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6654BCB-365D-4717-9441-0EEAACC0E8E9}" type="slidenum">
              <a:rPr lang="en-US" smtClean="0"/>
              <a:t>‹#›</a:t>
            </a:fld>
            <a:endParaRPr lang="en-US" dirty="0"/>
          </a:p>
        </p:txBody>
      </p:sp>
    </p:spTree>
    <p:extLst>
      <p:ext uri="{BB962C8B-B14F-4D97-AF65-F5344CB8AC3E}">
        <p14:creationId xmlns:p14="http://schemas.microsoft.com/office/powerpoint/2010/main" val="107991285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3429000" cy="1493838"/>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D2B488A-F32F-47C9-B07A-1CF7C464F104}" type="datetimeFigureOut">
              <a:rPr lang="en-US" smtClean="0"/>
              <a:t>3/15/2019</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6654BCB-365D-4717-9441-0EEAACC0E8E9}" type="slidenum">
              <a:rPr lang="en-US" smtClean="0"/>
              <a:t>‹#›</a:t>
            </a:fld>
            <a:endParaRPr lang="en-US" dirty="0"/>
          </a:p>
        </p:txBody>
      </p:sp>
    </p:spTree>
    <p:extLst>
      <p:ext uri="{BB962C8B-B14F-4D97-AF65-F5344CB8AC3E}">
        <p14:creationId xmlns:p14="http://schemas.microsoft.com/office/powerpoint/2010/main" val="123535624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3429000" cy="1493838"/>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D2B488A-F32F-47C9-B07A-1CF7C464F104}" type="datetimeFigureOut">
              <a:rPr lang="en-US" smtClean="0"/>
              <a:t>3/15/2019</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6654BCB-365D-4717-9441-0EEAACC0E8E9}" type="slidenum">
              <a:rPr lang="en-US" smtClean="0"/>
              <a:t>‹#›</a:t>
            </a:fld>
            <a:endParaRPr lang="en-US" dirty="0"/>
          </a:p>
        </p:txBody>
      </p:sp>
    </p:spTree>
    <p:extLst>
      <p:ext uri="{BB962C8B-B14F-4D97-AF65-F5344CB8AC3E}">
        <p14:creationId xmlns:p14="http://schemas.microsoft.com/office/powerpoint/2010/main" val="383656650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D2B488A-F32F-47C9-B07A-1CF7C464F104}" type="datetimeFigureOut">
              <a:rPr lang="en-US" smtClean="0"/>
              <a:t>3/15/2019</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6654BCB-365D-4717-9441-0EEAACC0E8E9}" type="slidenum">
              <a:rPr lang="en-US" smtClean="0"/>
              <a:t>‹#›</a:t>
            </a:fld>
            <a:endParaRPr lang="en-US" dirty="0"/>
          </a:p>
        </p:txBody>
      </p:sp>
    </p:spTree>
    <p:extLst>
      <p:ext uri="{BB962C8B-B14F-4D97-AF65-F5344CB8AC3E}">
        <p14:creationId xmlns:p14="http://schemas.microsoft.com/office/powerpoint/2010/main" val="161473920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D2B488A-F32F-47C9-B07A-1CF7C464F104}" type="datetimeFigureOut">
              <a:rPr lang="en-US" smtClean="0"/>
              <a:t>3/15/2019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6654BCB-365D-4717-9441-0EEAACC0E8E9}" type="slidenum">
              <a:rPr lang="en-US" smtClean="0"/>
              <a:t>‹#›</a:t>
            </a:fld>
            <a:endParaRPr lang="en-US" dirty="0"/>
          </a:p>
        </p:txBody>
      </p:sp>
    </p:spTree>
    <p:extLst>
      <p:ext uri="{BB962C8B-B14F-4D97-AF65-F5344CB8AC3E}">
        <p14:creationId xmlns:p14="http://schemas.microsoft.com/office/powerpoint/2010/main" val="186845548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D2B488A-F32F-47C9-B07A-1CF7C464F104}" type="datetimeFigureOut">
              <a:rPr lang="en-US" smtClean="0"/>
              <a:t>3/15/2019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6654BCB-365D-4717-9441-0EEAACC0E8E9}" type="slidenum">
              <a:rPr lang="en-US" smtClean="0"/>
              <a:t>‹#›</a:t>
            </a:fld>
            <a:endParaRPr lang="en-US" dirty="0"/>
          </a:p>
        </p:txBody>
      </p:sp>
    </p:spTree>
    <p:extLst>
      <p:ext uri="{BB962C8B-B14F-4D97-AF65-F5344CB8AC3E}">
        <p14:creationId xmlns:p14="http://schemas.microsoft.com/office/powerpoint/2010/main" val="146146343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046720" y="6400800"/>
            <a:ext cx="944657" cy="390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4201823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xStyles>
    <p:titleStyle>
      <a:lvl1pPr algn="ctr" defTabSz="914400" rtl="0" eaLnBrk="1" latinLnBrk="0" hangingPunct="1">
        <a:spcBef>
          <a:spcPct val="0"/>
        </a:spcBef>
        <a:buNone/>
        <a:defRPr sz="3200" b="1" kern="12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7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5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a:bodyPr>
          <a:lstStyle/>
          <a:p>
            <a:r>
              <a:rPr lang="en-US" b="1" dirty="0"/>
              <a:t>Digital Presentation</a:t>
            </a:r>
          </a:p>
        </p:txBody>
      </p:sp>
      <p:sp>
        <p:nvSpPr>
          <p:cNvPr id="9" name="TextBox 8"/>
          <p:cNvSpPr txBox="1"/>
          <p:nvPr/>
        </p:nvSpPr>
        <p:spPr>
          <a:xfrm>
            <a:off x="0" y="457200"/>
            <a:ext cx="1828800" cy="461665"/>
          </a:xfrm>
          <a:prstGeom prst="rect">
            <a:avLst/>
          </a:prstGeom>
          <a:noFill/>
        </p:spPr>
        <p:txBody>
          <a:bodyPr wrap="square" rtlCol="0">
            <a:spAutoFit/>
          </a:bodyPr>
          <a:lstStyle/>
          <a:p>
            <a:pPr algn="ctr"/>
            <a:r>
              <a:rPr lang="en-US" sz="2400" b="1" dirty="0" smtClean="0">
                <a:solidFill>
                  <a:schemeClr val="bg1"/>
                </a:solidFill>
                <a:latin typeface="+mj-lt"/>
              </a:rPr>
              <a:t>Unit 10</a:t>
            </a:r>
            <a:endParaRPr lang="en-US" sz="2400" b="1" dirty="0">
              <a:solidFill>
                <a:schemeClr val="bg1"/>
              </a:solidFill>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9576" y="1828800"/>
            <a:ext cx="6784848" cy="4059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030603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Every presentation in MS PowerPoint 2010 is based on a template. </a:t>
            </a:r>
            <a:endParaRPr lang="en-US" dirty="0" smtClean="0"/>
          </a:p>
          <a:p>
            <a:r>
              <a:rPr lang="en-US" dirty="0" smtClean="0"/>
              <a:t>A template is </a:t>
            </a:r>
            <a:r>
              <a:rPr lang="en-US" dirty="0"/>
              <a:t>the basic model that provides the basic structure to create a </a:t>
            </a:r>
            <a:r>
              <a:rPr lang="en-US" dirty="0" smtClean="0"/>
              <a:t>presentation easily </a:t>
            </a:r>
            <a:r>
              <a:rPr lang="en-US" dirty="0"/>
              <a:t>and quickly. </a:t>
            </a:r>
            <a:endParaRPr lang="en-US" dirty="0" smtClean="0"/>
          </a:p>
          <a:p>
            <a:r>
              <a:rPr lang="en-US" dirty="0" smtClean="0"/>
              <a:t>Templates </a:t>
            </a:r>
            <a:r>
              <a:rPr lang="en-US" dirty="0"/>
              <a:t>offer sets of different predefined </a:t>
            </a:r>
            <a:r>
              <a:rPr lang="en-US" dirty="0" smtClean="0"/>
              <a:t>visual elements </a:t>
            </a:r>
            <a:r>
              <a:rPr lang="en-US" dirty="0"/>
              <a:t>that you can later customize according to your requirements.</a:t>
            </a:r>
          </a:p>
        </p:txBody>
      </p:sp>
      <p:sp>
        <p:nvSpPr>
          <p:cNvPr id="3" name="Title 2"/>
          <p:cNvSpPr>
            <a:spLocks noGrp="1"/>
          </p:cNvSpPr>
          <p:nvPr>
            <p:ph type="ctrTitle"/>
          </p:nvPr>
        </p:nvSpPr>
        <p:spPr/>
        <p:txBody>
          <a:bodyPr/>
          <a:lstStyle/>
          <a:p>
            <a:r>
              <a:rPr lang="en-US" dirty="0">
                <a:solidFill>
                  <a:srgbClr val="0082DA"/>
                </a:solidFill>
              </a:rPr>
              <a:t>Session 2: Creating, Saving and Closing Presentation</a:t>
            </a:r>
          </a:p>
        </p:txBody>
      </p:sp>
    </p:spTree>
    <p:extLst>
      <p:ext uri="{BB962C8B-B14F-4D97-AF65-F5344CB8AC3E}">
        <p14:creationId xmlns:p14="http://schemas.microsoft.com/office/powerpoint/2010/main" val="84300835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When you start MS PowerPoint 2010, a blank presentation is automatically created and opened. </a:t>
            </a:r>
            <a:endParaRPr lang="en-US" dirty="0" smtClean="0"/>
          </a:p>
          <a:p>
            <a:r>
              <a:rPr lang="en-US" dirty="0" smtClean="0"/>
              <a:t>This blank presentation </a:t>
            </a:r>
            <a:r>
              <a:rPr lang="en-US" dirty="0"/>
              <a:t>is based on the blank template with no formatting applied to slides. </a:t>
            </a:r>
            <a:endParaRPr lang="en-US" dirty="0" smtClean="0"/>
          </a:p>
          <a:p>
            <a:r>
              <a:rPr lang="en-US" dirty="0" smtClean="0"/>
              <a:t>The </a:t>
            </a:r>
            <a:r>
              <a:rPr lang="en-US" dirty="0"/>
              <a:t>blank </a:t>
            </a:r>
            <a:r>
              <a:rPr lang="en-US" dirty="0" smtClean="0"/>
              <a:t>template offers </a:t>
            </a:r>
            <a:r>
              <a:rPr lang="en-US" dirty="0"/>
              <a:t>you the flexibility to create and edit presentation according to your requirements and preferences</a:t>
            </a:r>
            <a:r>
              <a:rPr lang="en-US" dirty="0" smtClean="0"/>
              <a:t>.</a:t>
            </a:r>
            <a:endParaRPr lang="en-US" dirty="0"/>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Creating a Blank Presentation</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644624"/>
            <a:ext cx="4881196" cy="251309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Content Placeholder 1"/>
          <p:cNvSpPr txBox="1">
            <a:spLocks/>
          </p:cNvSpPr>
          <p:nvPr/>
        </p:nvSpPr>
        <p:spPr>
          <a:xfrm>
            <a:off x="318247" y="3200400"/>
            <a:ext cx="3872753" cy="5166360"/>
          </a:xfrm>
          <a:prstGeom prst="rect">
            <a:avLst/>
          </a:prstGeom>
        </p:spPr>
        <p:txBody>
          <a:bodyPr vert="horz" lIns="91440" tIns="45720" rIns="91440" bIns="45720" rtlCol="0">
            <a:normAutofit/>
          </a:bodyPr>
          <a:lstStyle>
            <a:lvl1pPr marL="457200" indent="-457200" algn="l" defTabSz="914400" rtl="0" eaLnBrk="1" latinLnBrk="0" hangingPunct="1">
              <a:spcBef>
                <a:spcPts val="400"/>
              </a:spcBef>
              <a:buClr>
                <a:srgbClr val="0082DA"/>
              </a:buClr>
              <a:buFont typeface="Wingdings" panose="05000000000000000000" pitchFamily="2" charset="2"/>
              <a:buChar char="Ø"/>
              <a:defRPr sz="2000" kern="1200">
                <a:solidFill>
                  <a:schemeClr val="tx1"/>
                </a:solidFill>
                <a:latin typeface="+mn-lt"/>
                <a:ea typeface="+mn-ea"/>
                <a:cs typeface="+mn-cs"/>
              </a:defRPr>
            </a:lvl1pPr>
            <a:lvl2pPr marL="731520" indent="-274320" algn="l" defTabSz="914400" rtl="0" eaLnBrk="1" latinLnBrk="0" hangingPunct="1">
              <a:spcBef>
                <a:spcPts val="400"/>
              </a:spcBef>
              <a:buClr>
                <a:srgbClr val="0082DA"/>
              </a:buClr>
              <a:buFont typeface="Wingdings" panose="05000000000000000000" pitchFamily="2" charset="2"/>
              <a:buChar char="q"/>
              <a:defRPr sz="1700" kern="1200">
                <a:solidFill>
                  <a:schemeClr val="tx1"/>
                </a:solidFill>
                <a:latin typeface="+mn-lt"/>
                <a:ea typeface="+mn-ea"/>
                <a:cs typeface="+mn-cs"/>
              </a:defRPr>
            </a:lvl2pPr>
            <a:lvl3pPr marL="1143000" indent="-228600" algn="l" defTabSz="914400" rtl="0" eaLnBrk="1" latinLnBrk="0" hangingPunct="1">
              <a:spcBef>
                <a:spcPts val="400"/>
              </a:spcBef>
              <a:buClr>
                <a:srgbClr val="0082DA"/>
              </a:buClr>
              <a:buFont typeface="Wingdings" panose="05000000000000000000" pitchFamily="2" charset="2"/>
              <a:buChar char="§"/>
              <a:defRPr sz="15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To create a blank presentation, you need to first click the </a:t>
            </a:r>
            <a:r>
              <a:rPr lang="en-US" b="1" dirty="0" smtClean="0"/>
              <a:t>File</a:t>
            </a:r>
            <a:r>
              <a:rPr lang="en-US" dirty="0" smtClean="0"/>
              <a:t> tab  and then select the </a:t>
            </a:r>
            <a:r>
              <a:rPr lang="en-US" b="1" dirty="0" smtClean="0"/>
              <a:t>New</a:t>
            </a:r>
            <a:r>
              <a:rPr lang="en-US" dirty="0" smtClean="0"/>
              <a:t> option in the Backstage view.</a:t>
            </a:r>
          </a:p>
          <a:p>
            <a:r>
              <a:rPr lang="en-US" dirty="0" smtClean="0"/>
              <a:t>Now, select the </a:t>
            </a:r>
            <a:r>
              <a:rPr lang="en-US" b="1" dirty="0" smtClean="0"/>
              <a:t>Blank presentation </a:t>
            </a:r>
            <a:r>
              <a:rPr lang="en-US" dirty="0" smtClean="0"/>
              <a:t>template under </a:t>
            </a:r>
            <a:r>
              <a:rPr lang="en-US" b="1" dirty="0" smtClean="0"/>
              <a:t>Available Templates and Themes </a:t>
            </a:r>
            <a:r>
              <a:rPr lang="en-US" dirty="0" smtClean="0"/>
              <a:t>category in the Backstage view and click the </a:t>
            </a:r>
            <a:r>
              <a:rPr lang="en-US" b="1" dirty="0" smtClean="0"/>
              <a:t>Create </a:t>
            </a:r>
            <a:r>
              <a:rPr lang="en-US" dirty="0" smtClean="0"/>
              <a:t>button, as shown in the given figure.</a:t>
            </a:r>
          </a:p>
          <a:p>
            <a:endParaRPr lang="en-US" dirty="0" smtClean="0"/>
          </a:p>
          <a:p>
            <a:pPr lvl="1"/>
            <a:endParaRPr lang="en-US" dirty="0"/>
          </a:p>
        </p:txBody>
      </p:sp>
    </p:spTree>
    <p:extLst>
      <p:ext uri="{BB962C8B-B14F-4D97-AF65-F5344CB8AC3E}">
        <p14:creationId xmlns:p14="http://schemas.microsoft.com/office/powerpoint/2010/main" val="411186145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lvl="1" indent="-457200">
              <a:buFont typeface="Wingdings" panose="05000000000000000000" pitchFamily="2" charset="2"/>
              <a:buChar char="Ø"/>
            </a:pPr>
            <a:r>
              <a:rPr lang="en-US" sz="2000" dirty="0"/>
              <a:t>Now, a </a:t>
            </a:r>
            <a:r>
              <a:rPr lang="en-US" sz="2000" dirty="0"/>
              <a:t>new blank presentation gets </a:t>
            </a:r>
            <a:r>
              <a:rPr lang="en-US" sz="2000" dirty="0" smtClean="0"/>
              <a:t>created, as shown in the following figure:</a:t>
            </a:r>
            <a:endParaRPr lang="en-US" sz="2000" dirty="0"/>
          </a:p>
          <a:p>
            <a:pPr lvl="1"/>
            <a:endParaRPr lang="en-US" dirty="0"/>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Creating a Blank Presentation</a:t>
            </a:r>
            <a:endParaRPr lang="en-US" sz="28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122" y="1981200"/>
            <a:ext cx="6974078" cy="43891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2869149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By </a:t>
            </a:r>
            <a:r>
              <a:rPr lang="en-US" dirty="0"/>
              <a:t>default, an MS PowerPoint 2010 </a:t>
            </a:r>
            <a:r>
              <a:rPr lang="en-US" dirty="0" smtClean="0"/>
              <a:t>presentation is </a:t>
            </a:r>
            <a:r>
              <a:rPr lang="en-US" dirty="0"/>
              <a:t>saved as a file with the .</a:t>
            </a:r>
            <a:r>
              <a:rPr lang="en-US" dirty="0"/>
              <a:t>pptx</a:t>
            </a:r>
            <a:r>
              <a:rPr lang="en-US" dirty="0"/>
              <a:t> extension</a:t>
            </a:r>
            <a:r>
              <a:rPr lang="en-US" dirty="0" smtClean="0"/>
              <a:t>.</a:t>
            </a:r>
            <a:endParaRPr lang="en-US" dirty="0" smtClean="0"/>
          </a:p>
        </p:txBody>
      </p:sp>
      <p:sp>
        <p:nvSpPr>
          <p:cNvPr id="3" name="Title 2"/>
          <p:cNvSpPr>
            <a:spLocks noGrp="1"/>
          </p:cNvSpPr>
          <p:nvPr>
            <p:ph type="ctrTitle"/>
          </p:nvPr>
        </p:nvSpPr>
        <p:spPr/>
        <p:txBody>
          <a:bodyPr>
            <a:normAutofit/>
          </a:bodyPr>
          <a:lstStyle/>
          <a:p>
            <a:r>
              <a:rPr lang="en-US" sz="2400" dirty="0">
                <a:solidFill>
                  <a:schemeClr val="accent6">
                    <a:lumMod val="75000"/>
                  </a:schemeClr>
                </a:solidFill>
              </a:rPr>
              <a:t>Saving the Presentation</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905000"/>
            <a:ext cx="4902936" cy="373481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Content Placeholder 1"/>
          <p:cNvSpPr txBox="1">
            <a:spLocks/>
          </p:cNvSpPr>
          <p:nvPr/>
        </p:nvSpPr>
        <p:spPr>
          <a:xfrm>
            <a:off x="304800" y="1905000"/>
            <a:ext cx="3886200" cy="5166360"/>
          </a:xfrm>
          <a:prstGeom prst="rect">
            <a:avLst/>
          </a:prstGeom>
        </p:spPr>
        <p:txBody>
          <a:bodyPr vert="horz" lIns="91440" tIns="45720" rIns="91440" bIns="45720" rtlCol="0">
            <a:normAutofit/>
          </a:bodyPr>
          <a:lstStyle>
            <a:lvl1pPr marL="457200" indent="-457200" algn="l" defTabSz="914400" rtl="0" eaLnBrk="1" latinLnBrk="0" hangingPunct="1">
              <a:spcBef>
                <a:spcPts val="400"/>
              </a:spcBef>
              <a:buClr>
                <a:srgbClr val="0082DA"/>
              </a:buClr>
              <a:buFont typeface="Wingdings" panose="05000000000000000000" pitchFamily="2" charset="2"/>
              <a:buChar char="Ø"/>
              <a:defRPr sz="2000" kern="1200">
                <a:solidFill>
                  <a:schemeClr val="tx1"/>
                </a:solidFill>
                <a:latin typeface="+mn-lt"/>
                <a:ea typeface="+mn-ea"/>
                <a:cs typeface="+mn-cs"/>
              </a:defRPr>
            </a:lvl1pPr>
            <a:lvl2pPr marL="731520" indent="-274320" algn="l" defTabSz="914400" rtl="0" eaLnBrk="1" latinLnBrk="0" hangingPunct="1">
              <a:spcBef>
                <a:spcPts val="400"/>
              </a:spcBef>
              <a:buClr>
                <a:srgbClr val="0082DA"/>
              </a:buClr>
              <a:buFont typeface="Wingdings" panose="05000000000000000000" pitchFamily="2" charset="2"/>
              <a:buChar char="q"/>
              <a:defRPr sz="1700" kern="1200">
                <a:solidFill>
                  <a:schemeClr val="tx1"/>
                </a:solidFill>
                <a:latin typeface="+mn-lt"/>
                <a:ea typeface="+mn-ea"/>
                <a:cs typeface="+mn-cs"/>
              </a:defRPr>
            </a:lvl2pPr>
            <a:lvl3pPr marL="1143000" indent="-228600" algn="l" defTabSz="914400" rtl="0" eaLnBrk="1" latinLnBrk="0" hangingPunct="1">
              <a:spcBef>
                <a:spcPts val="400"/>
              </a:spcBef>
              <a:buClr>
                <a:srgbClr val="0082DA"/>
              </a:buClr>
              <a:buFont typeface="Wingdings" panose="05000000000000000000" pitchFamily="2" charset="2"/>
              <a:buChar char="§"/>
              <a:defRPr sz="15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You can to save a presentation, by specifying the name and the location where you want to save your presentation </a:t>
            </a:r>
            <a:r>
              <a:rPr lang="en-US" dirty="0"/>
              <a:t>and then clicking the </a:t>
            </a:r>
            <a:r>
              <a:rPr lang="en-US" b="1" dirty="0"/>
              <a:t>Save</a:t>
            </a:r>
            <a:r>
              <a:rPr lang="en-US" dirty="0"/>
              <a:t> </a:t>
            </a:r>
            <a:r>
              <a:rPr lang="en-US" dirty="0" smtClean="0"/>
              <a:t>button in the </a:t>
            </a:r>
            <a:r>
              <a:rPr lang="en-US" b="1" dirty="0" smtClean="0"/>
              <a:t>Save</a:t>
            </a:r>
            <a:r>
              <a:rPr lang="en-US" dirty="0" smtClean="0"/>
              <a:t> </a:t>
            </a:r>
            <a:r>
              <a:rPr lang="en-US" b="1" dirty="0" smtClean="0"/>
              <a:t>as</a:t>
            </a:r>
            <a:r>
              <a:rPr lang="en-US" dirty="0" smtClean="0"/>
              <a:t> dialog box, as shown in the given figure.</a:t>
            </a:r>
          </a:p>
          <a:p>
            <a:r>
              <a:rPr lang="en-US" dirty="0" smtClean="0"/>
              <a:t>You can access this dialog box by first clicking the </a:t>
            </a:r>
            <a:r>
              <a:rPr lang="en-US" b="1" dirty="0" smtClean="0"/>
              <a:t>File</a:t>
            </a:r>
            <a:r>
              <a:rPr lang="en-US" dirty="0" smtClean="0"/>
              <a:t> tab  and then selecting  the </a:t>
            </a:r>
            <a:r>
              <a:rPr lang="en-US" b="1" dirty="0" smtClean="0"/>
              <a:t>Save As </a:t>
            </a:r>
            <a:r>
              <a:rPr lang="en-US" dirty="0" smtClean="0"/>
              <a:t>option in the Backstage view.</a:t>
            </a:r>
            <a:endParaRPr lang="en-US" dirty="0"/>
          </a:p>
        </p:txBody>
      </p:sp>
    </p:spTree>
    <p:extLst>
      <p:ext uri="{BB962C8B-B14F-4D97-AF65-F5344CB8AC3E}">
        <p14:creationId xmlns:p14="http://schemas.microsoft.com/office/powerpoint/2010/main" val="121040149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After you have finished working with the MS PowerPoint presentation, you can close the </a:t>
            </a:r>
            <a:r>
              <a:rPr lang="en-US" dirty="0" smtClean="0"/>
              <a:t>presentation. </a:t>
            </a:r>
          </a:p>
          <a:p>
            <a:r>
              <a:rPr lang="en-US" dirty="0" smtClean="0"/>
              <a:t>You </a:t>
            </a:r>
            <a:r>
              <a:rPr lang="en-US" dirty="0"/>
              <a:t>can close a presentation by clicking the </a:t>
            </a:r>
            <a:r>
              <a:rPr lang="en-US" b="1" dirty="0" smtClean="0"/>
              <a:t>Close</a:t>
            </a:r>
            <a:r>
              <a:rPr lang="en-US" dirty="0" smtClean="0"/>
              <a:t> </a:t>
            </a:r>
            <a:r>
              <a:rPr lang="en-US" dirty="0"/>
              <a:t>button at the top right corner of the </a:t>
            </a:r>
            <a:r>
              <a:rPr lang="en-US" dirty="0" smtClean="0"/>
              <a:t>presentation window</a:t>
            </a:r>
            <a:r>
              <a:rPr lang="en-US" dirty="0"/>
              <a:t>.</a:t>
            </a:r>
          </a:p>
          <a:p>
            <a:r>
              <a:rPr lang="en-US" dirty="0"/>
              <a:t>Alternatively, you can also close the currently open </a:t>
            </a:r>
            <a:r>
              <a:rPr lang="en-US" dirty="0" smtClean="0"/>
              <a:t>presentation </a:t>
            </a:r>
            <a:r>
              <a:rPr lang="en-US" dirty="0"/>
              <a:t>by clicking the </a:t>
            </a:r>
            <a:r>
              <a:rPr lang="en-US" b="1" dirty="0"/>
              <a:t>File</a:t>
            </a:r>
            <a:r>
              <a:rPr lang="en-US" dirty="0"/>
              <a:t> tab  and then selecting  the </a:t>
            </a:r>
            <a:r>
              <a:rPr lang="en-US" b="1" dirty="0" smtClean="0"/>
              <a:t>Close </a:t>
            </a:r>
            <a:r>
              <a:rPr lang="en-US" dirty="0" smtClean="0"/>
              <a:t>option </a:t>
            </a:r>
            <a:r>
              <a:rPr lang="en-US" dirty="0"/>
              <a:t>in the </a:t>
            </a:r>
            <a:r>
              <a:rPr lang="en-US" dirty="0" smtClean="0"/>
              <a:t>Backstage view, as shown in the following figure:</a:t>
            </a:r>
            <a:endParaRPr lang="en-US" dirty="0" smtClean="0"/>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Closing the Presentation</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637917"/>
            <a:ext cx="4114800" cy="306768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311231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 MS PowerPoint, you can also create a presentation by using Sample templates option available in the Available Templates and Themes category in the Backstage view. </a:t>
            </a:r>
          </a:p>
          <a:p>
            <a:r>
              <a:rPr lang="en-US" dirty="0"/>
              <a:t>Templates are built-in design files that contain different predefined styles, such as font face and size, background and colour scheme.</a:t>
            </a:r>
          </a:p>
          <a:p>
            <a:r>
              <a:rPr lang="en-US" dirty="0"/>
              <a:t>You can </a:t>
            </a:r>
            <a:r>
              <a:rPr lang="en-US" dirty="0" smtClean="0"/>
              <a:t>create </a:t>
            </a:r>
            <a:r>
              <a:rPr lang="en-US" dirty="0"/>
              <a:t>a </a:t>
            </a:r>
            <a:r>
              <a:rPr lang="en-US" dirty="0" smtClean="0"/>
              <a:t>simple </a:t>
            </a:r>
            <a:r>
              <a:rPr lang="en-US" dirty="0"/>
              <a:t>presentation </a:t>
            </a:r>
            <a:r>
              <a:rPr lang="en-US" dirty="0"/>
              <a:t>by clicking the </a:t>
            </a:r>
            <a:r>
              <a:rPr lang="en-US" b="1" dirty="0"/>
              <a:t>File</a:t>
            </a:r>
            <a:r>
              <a:rPr lang="en-US" dirty="0"/>
              <a:t> tab </a:t>
            </a:r>
            <a:r>
              <a:rPr lang="en-US" dirty="0" smtClean="0"/>
              <a:t>and </a:t>
            </a:r>
            <a:r>
              <a:rPr lang="en-US" dirty="0"/>
              <a:t>then selecting  the </a:t>
            </a:r>
            <a:r>
              <a:rPr lang="en-US" b="1" dirty="0" smtClean="0"/>
              <a:t>New </a:t>
            </a:r>
            <a:r>
              <a:rPr lang="en-US" dirty="0" smtClean="0"/>
              <a:t>option </a:t>
            </a:r>
            <a:r>
              <a:rPr lang="en-US" dirty="0"/>
              <a:t>in the Backstage </a:t>
            </a:r>
            <a:r>
              <a:rPr lang="en-US" dirty="0" smtClean="0"/>
              <a:t>view.</a:t>
            </a:r>
          </a:p>
          <a:p>
            <a:r>
              <a:rPr lang="en-US" dirty="0" smtClean="0"/>
              <a:t>Now, select </a:t>
            </a:r>
            <a:r>
              <a:rPr lang="en-US" dirty="0"/>
              <a:t>the </a:t>
            </a:r>
            <a:r>
              <a:rPr lang="en-US" b="1" dirty="0"/>
              <a:t>Sample templates </a:t>
            </a:r>
            <a:r>
              <a:rPr lang="en-US" dirty="0"/>
              <a:t>template under </a:t>
            </a:r>
            <a:r>
              <a:rPr lang="en-US" b="1" dirty="0"/>
              <a:t>Available Templates and Themes </a:t>
            </a:r>
            <a:r>
              <a:rPr lang="en-US" dirty="0"/>
              <a:t>category in the Backstage </a:t>
            </a:r>
            <a:r>
              <a:rPr lang="en-US" dirty="0" smtClean="0"/>
              <a:t>view, as shown in the following figure:</a:t>
            </a:r>
            <a:endParaRPr lang="en-US" dirty="0"/>
          </a:p>
        </p:txBody>
      </p:sp>
      <p:sp>
        <p:nvSpPr>
          <p:cNvPr id="3" name="Title 2"/>
          <p:cNvSpPr>
            <a:spLocks noGrp="1"/>
          </p:cNvSpPr>
          <p:nvPr>
            <p:ph type="ctrTitle"/>
          </p:nvPr>
        </p:nvSpPr>
        <p:spPr/>
        <p:txBody>
          <a:bodyPr/>
          <a:lstStyle/>
          <a:p>
            <a:r>
              <a:rPr lang="en-US" dirty="0">
                <a:solidFill>
                  <a:srgbClr val="0082DA"/>
                </a:solidFill>
              </a:rPr>
              <a:t>Session 3: Creating a Simple Presentation</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4421689"/>
            <a:ext cx="5181600" cy="203110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5094702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Now, select the desired template under </a:t>
            </a:r>
            <a:r>
              <a:rPr lang="en-US" b="1" dirty="0"/>
              <a:t>Available Templates and Themes </a:t>
            </a:r>
            <a:r>
              <a:rPr lang="en-US" dirty="0"/>
              <a:t>category in the Backstage view  and click the </a:t>
            </a:r>
            <a:r>
              <a:rPr lang="en-US" b="1" dirty="0"/>
              <a:t>Create </a:t>
            </a:r>
            <a:r>
              <a:rPr lang="en-US" dirty="0"/>
              <a:t>button, as shown in the following figure:</a:t>
            </a:r>
          </a:p>
          <a:p>
            <a:endParaRPr lang="en-US" dirty="0" smtClean="0"/>
          </a:p>
        </p:txBody>
      </p:sp>
      <p:sp>
        <p:nvSpPr>
          <p:cNvPr id="3" name="Title 2"/>
          <p:cNvSpPr>
            <a:spLocks noGrp="1"/>
          </p:cNvSpPr>
          <p:nvPr>
            <p:ph type="ctrTitle"/>
          </p:nvPr>
        </p:nvSpPr>
        <p:spPr/>
        <p:txBody>
          <a:bodyPr/>
          <a:lstStyle/>
          <a:p>
            <a:r>
              <a:rPr lang="en-US" dirty="0">
                <a:solidFill>
                  <a:srgbClr val="0082DA"/>
                </a:solidFill>
              </a:rPr>
              <a:t>Session 3: Creating a Simple Presentation</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362200"/>
            <a:ext cx="5884371" cy="39319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5511428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a:t>
            </a:r>
            <a:r>
              <a:rPr lang="en-US" dirty="0"/>
              <a:t>new presentation gets created with the selected </a:t>
            </a:r>
            <a:r>
              <a:rPr lang="en-US" dirty="0" smtClean="0"/>
              <a:t>template, as shown in the following figure:</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a:p>
            <a:endParaRPr lang="en-US" dirty="0" smtClean="0"/>
          </a:p>
          <a:p>
            <a:endParaRPr lang="en-US" dirty="0"/>
          </a:p>
          <a:p>
            <a:r>
              <a:rPr lang="en-US" dirty="0" smtClean="0"/>
              <a:t>Now, modify the presentation according to your requirement.</a:t>
            </a:r>
            <a:endParaRPr lang="en-US" dirty="0"/>
          </a:p>
          <a:p>
            <a:endParaRPr lang="en-US" dirty="0" smtClean="0"/>
          </a:p>
          <a:p>
            <a:pPr lvl="1"/>
            <a:endParaRPr lang="en-US" dirty="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a:p>
          <a:p>
            <a:pPr lvl="1"/>
            <a:endParaRPr lang="en-US" dirty="0"/>
          </a:p>
        </p:txBody>
      </p:sp>
      <p:sp>
        <p:nvSpPr>
          <p:cNvPr id="3" name="Title 2"/>
          <p:cNvSpPr>
            <a:spLocks noGrp="1"/>
          </p:cNvSpPr>
          <p:nvPr>
            <p:ph type="ctrTitle"/>
          </p:nvPr>
        </p:nvSpPr>
        <p:spPr/>
        <p:txBody>
          <a:bodyPr/>
          <a:lstStyle/>
          <a:p>
            <a:r>
              <a:rPr lang="en-US" dirty="0">
                <a:solidFill>
                  <a:srgbClr val="0082DA"/>
                </a:solidFill>
              </a:rPr>
              <a:t>Session 3: Creating a Simple Presentation</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3098" y="2042160"/>
            <a:ext cx="5337804" cy="37490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250299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By default, PowerPoint provides only one slide in a blank presentation. </a:t>
            </a:r>
          </a:p>
          <a:p>
            <a:r>
              <a:rPr lang="en-US" dirty="0" smtClean="0"/>
              <a:t>In a presentation, you </a:t>
            </a:r>
            <a:r>
              <a:rPr lang="en-US" dirty="0"/>
              <a:t>need to </a:t>
            </a:r>
            <a:r>
              <a:rPr lang="en-US" dirty="0" smtClean="0"/>
              <a:t>click </a:t>
            </a:r>
            <a:r>
              <a:rPr lang="en-US" dirty="0"/>
              <a:t>the </a:t>
            </a:r>
            <a:r>
              <a:rPr lang="en-US" b="1" dirty="0"/>
              <a:t>Click to add title </a:t>
            </a:r>
            <a:r>
              <a:rPr lang="en-US" dirty="0"/>
              <a:t>box </a:t>
            </a:r>
            <a:r>
              <a:rPr lang="en-US" dirty="0" smtClean="0"/>
              <a:t>and add title in it and click </a:t>
            </a:r>
            <a:r>
              <a:rPr lang="en-US" dirty="0"/>
              <a:t>the </a:t>
            </a:r>
            <a:r>
              <a:rPr lang="en-US" b="1" dirty="0"/>
              <a:t>Click to add subtitle </a:t>
            </a:r>
            <a:r>
              <a:rPr lang="en-US" dirty="0"/>
              <a:t>box to add </a:t>
            </a:r>
            <a:r>
              <a:rPr lang="en-US" dirty="0" smtClean="0"/>
              <a:t>subtitle in it.</a:t>
            </a:r>
            <a:endParaRPr lang="en-US" dirty="0"/>
          </a:p>
          <a:p>
            <a:r>
              <a:rPr lang="en-US" dirty="0" smtClean="0"/>
              <a:t>Now, the title </a:t>
            </a:r>
            <a:r>
              <a:rPr lang="en-US" dirty="0"/>
              <a:t>and subtitle </a:t>
            </a:r>
            <a:r>
              <a:rPr lang="en-US" dirty="0" smtClean="0"/>
              <a:t>is added in </a:t>
            </a:r>
            <a:r>
              <a:rPr lang="en-US" dirty="0"/>
              <a:t>the </a:t>
            </a:r>
            <a:r>
              <a:rPr lang="en-US" dirty="0" smtClean="0"/>
              <a:t>presentation, as shown in the following figure:</a:t>
            </a:r>
            <a:endParaRPr lang="en-US" dirty="0"/>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Adding Titles/Subtitles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6847" y="2971800"/>
            <a:ext cx="5750306" cy="3657600"/>
          </a:xfrm>
          <a:prstGeom prst="rect">
            <a:avLst/>
          </a:prstGeom>
        </p:spPr>
      </p:pic>
    </p:spTree>
    <p:extLst>
      <p:ext uri="{BB962C8B-B14F-4D97-AF65-F5344CB8AC3E}">
        <p14:creationId xmlns:p14="http://schemas.microsoft.com/office/powerpoint/2010/main" val="104757225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Views refer to the mode of viewing presentations. </a:t>
            </a:r>
            <a:endParaRPr lang="en-US" dirty="0" smtClean="0"/>
          </a:p>
          <a:p>
            <a:r>
              <a:rPr lang="en-US" dirty="0" smtClean="0"/>
              <a:t>In </a:t>
            </a:r>
            <a:r>
              <a:rPr lang="en-US" dirty="0"/>
              <a:t>MS PowerPoint, </a:t>
            </a:r>
            <a:r>
              <a:rPr lang="en-US" dirty="0" smtClean="0"/>
              <a:t>there are </a:t>
            </a:r>
            <a:r>
              <a:rPr lang="en-US" dirty="0"/>
              <a:t>various views, such as Normal, Slide Sorter, Reading and Slide Show. </a:t>
            </a:r>
            <a:endParaRPr lang="en-US" dirty="0" smtClean="0"/>
          </a:p>
          <a:p>
            <a:r>
              <a:rPr lang="en-US" dirty="0"/>
              <a:t>Each of </a:t>
            </a:r>
            <a:r>
              <a:rPr lang="en-US" dirty="0"/>
              <a:t>these views displays a distinct picture of the presentation, enabling you </a:t>
            </a:r>
            <a:r>
              <a:rPr lang="en-US" dirty="0"/>
              <a:t>to focus </a:t>
            </a:r>
            <a:r>
              <a:rPr lang="en-US" dirty="0"/>
              <a:t>on different aspects of the presentation at different times.</a:t>
            </a:r>
          </a:p>
          <a:p>
            <a:pPr marL="457200" lvl="1" indent="-457200">
              <a:buFont typeface="Wingdings" panose="05000000000000000000" pitchFamily="2" charset="2"/>
              <a:buChar char="Ø"/>
            </a:pPr>
            <a:r>
              <a:rPr lang="en-US" sz="2000" dirty="0"/>
              <a:t>You </a:t>
            </a:r>
            <a:r>
              <a:rPr lang="en-US" sz="2000" dirty="0" smtClean="0"/>
              <a:t>can access these views from the </a:t>
            </a:r>
            <a:r>
              <a:rPr lang="en-US" sz="2000" b="1" dirty="0" smtClean="0"/>
              <a:t>Presentation Views</a:t>
            </a:r>
            <a:r>
              <a:rPr lang="en-US" sz="2000" dirty="0" smtClean="0"/>
              <a:t> group of the </a:t>
            </a:r>
            <a:r>
              <a:rPr lang="en-US" sz="2000" b="1" dirty="0" smtClean="0"/>
              <a:t>View</a:t>
            </a:r>
            <a:r>
              <a:rPr lang="en-US" sz="2000" dirty="0" smtClean="0"/>
              <a:t> tab, as shown in the following figure:</a:t>
            </a:r>
            <a:endParaRPr lang="en-US" sz="2000" dirty="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a:p>
        </p:txBody>
      </p:sp>
      <p:sp>
        <p:nvSpPr>
          <p:cNvPr id="3" name="Title 2"/>
          <p:cNvSpPr>
            <a:spLocks noGrp="1"/>
          </p:cNvSpPr>
          <p:nvPr>
            <p:ph type="ctrTitle"/>
          </p:nvPr>
        </p:nvSpPr>
        <p:spPr/>
        <p:txBody>
          <a:bodyPr/>
          <a:lstStyle/>
          <a:p>
            <a:r>
              <a:rPr lang="en-US" dirty="0">
                <a:solidFill>
                  <a:srgbClr val="0082DA"/>
                </a:solidFill>
              </a:rPr>
              <a:t>Session 4: Viewing a Presentation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733800"/>
            <a:ext cx="7764162" cy="1221726"/>
          </a:xfrm>
          <a:prstGeom prst="rect">
            <a:avLst/>
          </a:prstGeom>
          <a:ln>
            <a:solidFill>
              <a:schemeClr val="tx1"/>
            </a:solidFill>
          </a:ln>
        </p:spPr>
      </p:pic>
    </p:spTree>
    <p:extLst>
      <p:ext uri="{BB962C8B-B14F-4D97-AF65-F5344CB8AC3E}">
        <p14:creationId xmlns:p14="http://schemas.microsoft.com/office/powerpoint/2010/main" val="390158245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p:txBody>
          <a:bodyPr>
            <a:normAutofit/>
          </a:bodyPr>
          <a:lstStyle/>
          <a:p>
            <a:pPr marL="0" indent="0" algn="l">
              <a:buNone/>
            </a:pPr>
            <a:r>
              <a:rPr lang="en-US" sz="2400" dirty="0"/>
              <a:t>This Unit Covers:</a:t>
            </a:r>
          </a:p>
          <a:p>
            <a:pPr>
              <a:buFont typeface="Wingdings" panose="05000000000000000000" pitchFamily="2" charset="2"/>
              <a:buChar char="ü"/>
            </a:pPr>
            <a:r>
              <a:rPr lang="en-US" dirty="0" smtClean="0"/>
              <a:t>Define </a:t>
            </a:r>
            <a:r>
              <a:rPr lang="en-US" dirty="0"/>
              <a:t>a Presentation</a:t>
            </a:r>
          </a:p>
          <a:p>
            <a:pPr>
              <a:buFont typeface="Wingdings" panose="05000000000000000000" pitchFamily="2" charset="2"/>
              <a:buChar char="ü"/>
            </a:pPr>
            <a:r>
              <a:rPr lang="en-US" dirty="0" smtClean="0"/>
              <a:t>Create </a:t>
            </a:r>
            <a:r>
              <a:rPr lang="en-US" dirty="0"/>
              <a:t>a Presentation</a:t>
            </a:r>
          </a:p>
          <a:p>
            <a:pPr>
              <a:buFont typeface="Wingdings" panose="05000000000000000000" pitchFamily="2" charset="2"/>
              <a:buChar char="ü"/>
            </a:pPr>
            <a:r>
              <a:rPr lang="en-US" dirty="0" smtClean="0"/>
              <a:t>Explore </a:t>
            </a:r>
            <a:r>
              <a:rPr lang="en-US" dirty="0"/>
              <a:t>Different </a:t>
            </a:r>
            <a:r>
              <a:rPr lang="en-US" dirty="0" smtClean="0"/>
              <a:t>Views of </a:t>
            </a:r>
            <a:r>
              <a:rPr lang="en-US" dirty="0"/>
              <a:t>Slides</a:t>
            </a:r>
          </a:p>
          <a:p>
            <a:pPr>
              <a:buFont typeface="Wingdings" panose="05000000000000000000" pitchFamily="2" charset="2"/>
              <a:buChar char="ü"/>
            </a:pPr>
            <a:r>
              <a:rPr lang="en-US" dirty="0" smtClean="0"/>
              <a:t>Save </a:t>
            </a:r>
            <a:r>
              <a:rPr lang="en-US" dirty="0"/>
              <a:t>a Presentation</a:t>
            </a:r>
          </a:p>
          <a:p>
            <a:pPr>
              <a:buFont typeface="Wingdings" panose="05000000000000000000" pitchFamily="2" charset="2"/>
              <a:buChar char="ü"/>
            </a:pPr>
            <a:r>
              <a:rPr lang="en-US" dirty="0" smtClean="0"/>
              <a:t>Edit </a:t>
            </a:r>
            <a:r>
              <a:rPr lang="en-US" dirty="0"/>
              <a:t>and Format Slides</a:t>
            </a:r>
          </a:p>
          <a:p>
            <a:pPr>
              <a:buFont typeface="Wingdings" panose="05000000000000000000" pitchFamily="2" charset="2"/>
              <a:buChar char="ü"/>
            </a:pPr>
            <a:r>
              <a:rPr lang="en-US" dirty="0" smtClean="0"/>
              <a:t>Insert </a:t>
            </a:r>
            <a:r>
              <a:rPr lang="en-US" dirty="0"/>
              <a:t>Images and Shapes</a:t>
            </a:r>
          </a:p>
          <a:p>
            <a:pPr>
              <a:buFont typeface="Wingdings" panose="05000000000000000000" pitchFamily="2" charset="2"/>
              <a:buChar char="ü"/>
            </a:pPr>
            <a:r>
              <a:rPr lang="en-US" dirty="0" smtClean="0"/>
              <a:t>Add </a:t>
            </a:r>
            <a:r>
              <a:rPr lang="en-US" dirty="0"/>
              <a:t>Themes and Designs</a:t>
            </a:r>
          </a:p>
          <a:p>
            <a:pPr>
              <a:buFont typeface="Wingdings" panose="05000000000000000000" pitchFamily="2" charset="2"/>
              <a:buChar char="ü"/>
            </a:pPr>
            <a:r>
              <a:rPr lang="en-US" dirty="0" smtClean="0"/>
              <a:t>Print </a:t>
            </a:r>
            <a:r>
              <a:rPr lang="en-US" dirty="0"/>
              <a:t>a Presentation</a:t>
            </a:r>
          </a:p>
        </p:txBody>
      </p:sp>
      <p:sp>
        <p:nvSpPr>
          <p:cNvPr id="5" name="Title 4"/>
          <p:cNvSpPr>
            <a:spLocks noGrp="1"/>
          </p:cNvSpPr>
          <p:nvPr>
            <p:ph type="ctrTitle"/>
          </p:nvPr>
        </p:nvSpPr>
        <p:spPr/>
        <p:txBody>
          <a:bodyPr>
            <a:normAutofit/>
          </a:bodyPr>
          <a:lstStyle/>
          <a:p>
            <a:r>
              <a:rPr lang="en-US" dirty="0" smtClean="0">
                <a:solidFill>
                  <a:srgbClr val="0082DA"/>
                </a:solidFill>
              </a:rPr>
              <a:t>Learning Objectives</a:t>
            </a:r>
            <a:endParaRPr lang="en-US" dirty="0">
              <a:solidFill>
                <a:srgbClr val="0082DA"/>
              </a:solidFill>
            </a:endParaRPr>
          </a:p>
        </p:txBody>
      </p:sp>
    </p:spTree>
    <p:extLst>
      <p:ext uri="{BB962C8B-B14F-4D97-AF65-F5344CB8AC3E}">
        <p14:creationId xmlns:p14="http://schemas.microsoft.com/office/powerpoint/2010/main" val="330335947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presentation views that are available in MS PowerPoint are as follows:</a:t>
            </a:r>
          </a:p>
          <a:p>
            <a:pPr lvl="1">
              <a:lnSpc>
                <a:spcPct val="110000"/>
              </a:lnSpc>
            </a:pPr>
            <a:r>
              <a:rPr lang="en-US" b="1" dirty="0"/>
              <a:t>Normal View: </a:t>
            </a:r>
            <a:r>
              <a:rPr lang="en-US" dirty="0"/>
              <a:t>It allows you to format design and add text, graphics and animation effects to the slide. The normal view is the default view for creating slides</a:t>
            </a:r>
            <a:r>
              <a:rPr lang="en-US" dirty="0" smtClean="0"/>
              <a:t>.</a:t>
            </a:r>
            <a:endParaRPr lang="en-US" b="1" dirty="0"/>
          </a:p>
          <a:p>
            <a:pPr lvl="1">
              <a:lnSpc>
                <a:spcPct val="110000"/>
              </a:lnSpc>
            </a:pPr>
            <a:r>
              <a:rPr lang="en-US" b="1" dirty="0" smtClean="0"/>
              <a:t>Slide </a:t>
            </a:r>
            <a:r>
              <a:rPr lang="en-US" b="1" dirty="0"/>
              <a:t>Sorter View: </a:t>
            </a:r>
            <a:r>
              <a:rPr lang="en-US" dirty="0"/>
              <a:t>It displays all the slides of a presentation. In this way, you can verify the </a:t>
            </a:r>
            <a:r>
              <a:rPr lang="en-US" dirty="0" smtClean="0"/>
              <a:t>order of </a:t>
            </a:r>
            <a:r>
              <a:rPr lang="en-US" dirty="0"/>
              <a:t>slides and also verify whether the presentation has been completed or not</a:t>
            </a:r>
            <a:r>
              <a:rPr lang="en-US" dirty="0" smtClean="0"/>
              <a:t>.</a:t>
            </a:r>
          </a:p>
          <a:p>
            <a:pPr lvl="1">
              <a:lnSpc>
                <a:spcPct val="110000"/>
              </a:lnSpc>
            </a:pPr>
            <a:r>
              <a:rPr lang="en-US" b="1" dirty="0"/>
              <a:t>Reading View: </a:t>
            </a:r>
            <a:r>
              <a:rPr lang="en-US" dirty="0"/>
              <a:t>It allows you to see each slide of your presentation as a slide show that fits </a:t>
            </a:r>
            <a:r>
              <a:rPr lang="en-US" dirty="0" smtClean="0"/>
              <a:t>within the window.</a:t>
            </a:r>
          </a:p>
          <a:p>
            <a:pPr lvl="1">
              <a:lnSpc>
                <a:spcPct val="110000"/>
              </a:lnSpc>
            </a:pPr>
            <a:r>
              <a:rPr lang="en-US" b="1" dirty="0"/>
              <a:t>Notes Page View: </a:t>
            </a:r>
            <a:r>
              <a:rPr lang="en-US" dirty="0"/>
              <a:t>It allows you to add or edit notes in the slides. It is a special view of </a:t>
            </a:r>
            <a:r>
              <a:rPr lang="en-US" dirty="0" smtClean="0"/>
              <a:t>the presentation </a:t>
            </a:r>
            <a:r>
              <a:rPr lang="en-US" dirty="0"/>
              <a:t>which is suitable to be printed and distributed to the audience</a:t>
            </a:r>
            <a:r>
              <a:rPr lang="en-US" dirty="0" smtClean="0"/>
              <a:t>.</a:t>
            </a:r>
          </a:p>
          <a:p>
            <a:pPr lvl="1">
              <a:lnSpc>
                <a:spcPct val="110000"/>
              </a:lnSpc>
            </a:pPr>
            <a:r>
              <a:rPr lang="en-US" b="1" dirty="0"/>
              <a:t>Slide Show View: </a:t>
            </a:r>
            <a:r>
              <a:rPr lang="en-US" dirty="0"/>
              <a:t>It allows you to see each slide of your presentation in full screen on your </a:t>
            </a:r>
            <a:r>
              <a:rPr lang="en-US" dirty="0" smtClean="0"/>
              <a:t>computer. The </a:t>
            </a:r>
            <a:r>
              <a:rPr lang="en-US" dirty="0"/>
              <a:t>Slide Show refers to the process of running a presentation</a:t>
            </a:r>
            <a:r>
              <a:rPr lang="en-US" dirty="0" smtClean="0"/>
              <a:t>.</a:t>
            </a:r>
          </a:p>
          <a:p>
            <a:pPr lvl="1"/>
            <a:endParaRPr lang="en-US" dirty="0" smtClean="0"/>
          </a:p>
          <a:p>
            <a:endParaRPr lang="en-US" dirty="0"/>
          </a:p>
        </p:txBody>
      </p:sp>
      <p:sp>
        <p:nvSpPr>
          <p:cNvPr id="3" name="Title 2"/>
          <p:cNvSpPr>
            <a:spLocks noGrp="1"/>
          </p:cNvSpPr>
          <p:nvPr>
            <p:ph type="ctrTitle"/>
          </p:nvPr>
        </p:nvSpPr>
        <p:spPr/>
        <p:txBody>
          <a:bodyPr/>
          <a:lstStyle/>
          <a:p>
            <a:r>
              <a:rPr lang="en-US" dirty="0">
                <a:solidFill>
                  <a:srgbClr val="0082DA"/>
                </a:solidFill>
              </a:rPr>
              <a:t>Session 4: Viewing a Presentation</a:t>
            </a:r>
            <a:endParaRPr lang="en-US" dirty="0"/>
          </a:p>
        </p:txBody>
      </p:sp>
    </p:spTree>
    <p:extLst>
      <p:ext uri="{BB962C8B-B14F-4D97-AF65-F5344CB8AC3E}">
        <p14:creationId xmlns:p14="http://schemas.microsoft.com/office/powerpoint/2010/main" val="28359755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You can change the font size, style and colour of the text in MS PowerPoint presentations through a few mouse clicks. </a:t>
            </a:r>
          </a:p>
          <a:p>
            <a:r>
              <a:rPr lang="en-US" dirty="0" smtClean="0"/>
              <a:t>To change the font style of the text, you need to first select the text </a:t>
            </a:r>
            <a:r>
              <a:rPr lang="en-US" dirty="0" smtClean="0"/>
              <a:t>whose font style you want to change and then click </a:t>
            </a:r>
            <a:r>
              <a:rPr lang="en-US" dirty="0"/>
              <a:t>the </a:t>
            </a:r>
            <a:r>
              <a:rPr lang="en-US" b="1" dirty="0"/>
              <a:t>down-arrow </a:t>
            </a:r>
            <a:r>
              <a:rPr lang="en-US" dirty="0"/>
              <a:t>button of the </a:t>
            </a:r>
            <a:r>
              <a:rPr lang="en-US" b="1" dirty="0"/>
              <a:t>Font </a:t>
            </a:r>
            <a:r>
              <a:rPr lang="en-US" dirty="0"/>
              <a:t>combo box under the </a:t>
            </a:r>
            <a:r>
              <a:rPr lang="en-US" b="1" dirty="0"/>
              <a:t>Font </a:t>
            </a:r>
            <a:r>
              <a:rPr lang="en-US" dirty="0"/>
              <a:t>group of the </a:t>
            </a:r>
            <a:r>
              <a:rPr lang="en-US" b="1" dirty="0"/>
              <a:t>Home</a:t>
            </a:r>
            <a:r>
              <a:rPr lang="en-US" dirty="0"/>
              <a:t> tab. </a:t>
            </a:r>
            <a:endParaRPr lang="en-US" dirty="0" smtClean="0"/>
          </a:p>
          <a:p>
            <a:r>
              <a:rPr lang="en-US" dirty="0" smtClean="0"/>
              <a:t>Now, select </a:t>
            </a:r>
            <a:r>
              <a:rPr lang="en-US" dirty="0"/>
              <a:t>the desired font face from the drop-down </a:t>
            </a:r>
            <a:r>
              <a:rPr lang="en-US" dirty="0" smtClean="0"/>
              <a:t>list, as shown in the following figure:</a:t>
            </a:r>
            <a:endParaRPr lang="en-US" dirty="0"/>
          </a:p>
        </p:txBody>
      </p:sp>
      <p:sp>
        <p:nvSpPr>
          <p:cNvPr id="3" name="Title 2"/>
          <p:cNvSpPr>
            <a:spLocks noGrp="1"/>
          </p:cNvSpPr>
          <p:nvPr>
            <p:ph type="ctrTitle"/>
          </p:nvPr>
        </p:nvSpPr>
        <p:spPr/>
        <p:txBody>
          <a:bodyPr/>
          <a:lstStyle/>
          <a:p>
            <a:r>
              <a:rPr lang="en-US" dirty="0">
                <a:solidFill>
                  <a:srgbClr val="0082DA"/>
                </a:solidFill>
              </a:rPr>
              <a:t>Session 5: Editing Text—Font Size, Style and Colour</a:t>
            </a:r>
            <a:endParaRPr lang="en-US" dirty="0">
              <a:solidFill>
                <a:schemeClr val="accent6">
                  <a:lumMod val="75000"/>
                </a:schemeClr>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8176" y="3657599"/>
            <a:ext cx="5287649" cy="3017520"/>
          </a:xfrm>
          <a:prstGeom prst="rect">
            <a:avLst/>
          </a:prstGeom>
          <a:ln>
            <a:solidFill>
              <a:schemeClr val="tx1"/>
            </a:solidFill>
          </a:ln>
        </p:spPr>
      </p:pic>
    </p:spTree>
    <p:extLst>
      <p:ext uri="{BB962C8B-B14F-4D97-AF65-F5344CB8AC3E}">
        <p14:creationId xmlns:p14="http://schemas.microsoft.com/office/powerpoint/2010/main" val="75262137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p:cNvSpPr txBox="1">
            <a:spLocks/>
          </p:cNvSpPr>
          <p:nvPr/>
        </p:nvSpPr>
        <p:spPr>
          <a:xfrm>
            <a:off x="301752" y="1298448"/>
            <a:ext cx="8610600" cy="5166360"/>
          </a:xfrm>
          <a:prstGeom prst="rect">
            <a:avLst/>
          </a:prstGeom>
        </p:spPr>
        <p:txBody>
          <a:bodyPr vert="horz" lIns="91440" tIns="45720" rIns="91440" bIns="45720" rtlCol="0">
            <a:normAutofit/>
          </a:bodyPr>
          <a:lstStyle>
            <a:lvl1pPr marL="457200" indent="-457200" algn="l" defTabSz="914400" rtl="0" eaLnBrk="1" latinLnBrk="0" hangingPunct="1">
              <a:spcBef>
                <a:spcPts val="400"/>
              </a:spcBef>
              <a:buClr>
                <a:srgbClr val="0082DA"/>
              </a:buClr>
              <a:buFont typeface="Wingdings" panose="05000000000000000000" pitchFamily="2" charset="2"/>
              <a:buChar char="Ø"/>
              <a:defRPr sz="2000" kern="1200">
                <a:solidFill>
                  <a:schemeClr val="tx1"/>
                </a:solidFill>
                <a:latin typeface="+mn-lt"/>
                <a:ea typeface="+mn-ea"/>
                <a:cs typeface="+mn-cs"/>
              </a:defRPr>
            </a:lvl1pPr>
            <a:lvl2pPr marL="731520" indent="-274320" algn="l" defTabSz="914400" rtl="0" eaLnBrk="1" latinLnBrk="0" hangingPunct="1">
              <a:spcBef>
                <a:spcPts val="400"/>
              </a:spcBef>
              <a:buClr>
                <a:srgbClr val="0082DA"/>
              </a:buClr>
              <a:buFont typeface="Wingdings" panose="05000000000000000000" pitchFamily="2" charset="2"/>
              <a:buChar char="q"/>
              <a:defRPr sz="1700" kern="1200">
                <a:solidFill>
                  <a:schemeClr val="tx1"/>
                </a:solidFill>
                <a:latin typeface="+mn-lt"/>
                <a:ea typeface="+mn-ea"/>
                <a:cs typeface="+mn-cs"/>
              </a:defRPr>
            </a:lvl2pPr>
            <a:lvl3pPr marL="1143000" indent="-228600" algn="l" defTabSz="914400" rtl="0" eaLnBrk="1" latinLnBrk="0" hangingPunct="1">
              <a:spcBef>
                <a:spcPts val="400"/>
              </a:spcBef>
              <a:buClr>
                <a:srgbClr val="0082DA"/>
              </a:buClr>
              <a:buFont typeface="Wingdings" panose="05000000000000000000" pitchFamily="2" charset="2"/>
              <a:buChar char="§"/>
              <a:defRPr sz="15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To change the font size of the text, you need to first select the text whose font size you want to change and then click the </a:t>
            </a:r>
            <a:r>
              <a:rPr lang="en-US" b="1" dirty="0" smtClean="0"/>
              <a:t>down-arrow </a:t>
            </a:r>
            <a:r>
              <a:rPr lang="en-US" dirty="0" smtClean="0"/>
              <a:t>button of the </a:t>
            </a:r>
            <a:r>
              <a:rPr lang="en-US" b="1" dirty="0" smtClean="0"/>
              <a:t>Font Size </a:t>
            </a:r>
            <a:r>
              <a:rPr lang="en-US" dirty="0" smtClean="0"/>
              <a:t>combo box under the </a:t>
            </a:r>
            <a:r>
              <a:rPr lang="en-US" b="1" dirty="0" smtClean="0"/>
              <a:t>Font </a:t>
            </a:r>
            <a:r>
              <a:rPr lang="en-US" dirty="0" smtClean="0"/>
              <a:t>group of the </a:t>
            </a:r>
            <a:r>
              <a:rPr lang="en-US" b="1" dirty="0" smtClean="0"/>
              <a:t>Home</a:t>
            </a:r>
            <a:r>
              <a:rPr lang="en-US" dirty="0" smtClean="0"/>
              <a:t> tab. </a:t>
            </a:r>
          </a:p>
          <a:p>
            <a:r>
              <a:rPr lang="en-US" dirty="0" smtClean="0"/>
              <a:t>Now, select the desired font size from the drop-down list, as shown in the following figure:</a:t>
            </a:r>
          </a:p>
          <a:p>
            <a:pPr lvl="1"/>
            <a:endParaRPr lang="en-US" dirty="0" smtClean="0"/>
          </a:p>
          <a:p>
            <a:pPr lvl="1"/>
            <a:endParaRPr lang="en-US" dirty="0" smtClean="0"/>
          </a:p>
          <a:p>
            <a:pPr lvl="1"/>
            <a:endParaRPr lang="en-US" dirty="0" smtClean="0"/>
          </a:p>
          <a:p>
            <a:pPr lvl="1"/>
            <a:endParaRPr lang="en-US" dirty="0"/>
          </a:p>
        </p:txBody>
      </p:sp>
      <p:sp>
        <p:nvSpPr>
          <p:cNvPr id="2" name="Content Placeholder 1"/>
          <p:cNvSpPr>
            <a:spLocks noGrp="1"/>
          </p:cNvSpPr>
          <p:nvPr>
            <p:ph idx="1"/>
          </p:nvPr>
        </p:nvSpPr>
        <p:spPr/>
        <p:txBody>
          <a:bodyPr/>
          <a:lstStyle/>
          <a:p>
            <a:pPr lvl="1"/>
            <a:endParaRPr lang="en-US" dirty="0"/>
          </a:p>
          <a:p>
            <a:pPr lvl="1"/>
            <a:endParaRPr lang="en-US" dirty="0" smtClean="0"/>
          </a:p>
          <a:p>
            <a:pPr lvl="1"/>
            <a:endParaRPr lang="en-US" dirty="0" smtClean="0"/>
          </a:p>
          <a:p>
            <a:pPr lvl="1"/>
            <a:endParaRPr lang="en-US" dirty="0" smtClean="0"/>
          </a:p>
          <a:p>
            <a:pPr lvl="1"/>
            <a:endParaRPr lang="en-US" dirty="0" smtClean="0"/>
          </a:p>
        </p:txBody>
      </p:sp>
      <p:sp>
        <p:nvSpPr>
          <p:cNvPr id="3" name="Title 2"/>
          <p:cNvSpPr>
            <a:spLocks noGrp="1"/>
          </p:cNvSpPr>
          <p:nvPr>
            <p:ph type="ctrTitle"/>
          </p:nvPr>
        </p:nvSpPr>
        <p:spPr/>
        <p:txBody>
          <a:bodyPr/>
          <a:lstStyle/>
          <a:p>
            <a:r>
              <a:rPr lang="en-US" dirty="0">
                <a:solidFill>
                  <a:srgbClr val="0082DA"/>
                </a:solidFill>
              </a:rPr>
              <a:t>Session 5: Editing Text—Font Size, Style and Colour</a:t>
            </a:r>
            <a:endParaRPr lang="en-US" dirty="0">
              <a:solidFill>
                <a:schemeClr val="accent6">
                  <a:lumMod val="75000"/>
                </a:schemeClr>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6333" y="3048000"/>
            <a:ext cx="5771335" cy="3200400"/>
          </a:xfrm>
          <a:prstGeom prst="rect">
            <a:avLst/>
          </a:prstGeom>
          <a:ln>
            <a:solidFill>
              <a:schemeClr val="tx1"/>
            </a:solidFill>
          </a:ln>
        </p:spPr>
      </p:pic>
    </p:spTree>
    <p:extLst>
      <p:ext uri="{BB962C8B-B14F-4D97-AF65-F5344CB8AC3E}">
        <p14:creationId xmlns:p14="http://schemas.microsoft.com/office/powerpoint/2010/main" val="242471294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p:cNvSpPr txBox="1">
            <a:spLocks/>
          </p:cNvSpPr>
          <p:nvPr/>
        </p:nvSpPr>
        <p:spPr>
          <a:xfrm>
            <a:off x="301752" y="1298448"/>
            <a:ext cx="8610600" cy="5166360"/>
          </a:xfrm>
          <a:prstGeom prst="rect">
            <a:avLst/>
          </a:prstGeom>
        </p:spPr>
        <p:txBody>
          <a:bodyPr vert="horz" lIns="91440" tIns="45720" rIns="91440" bIns="45720" rtlCol="0">
            <a:normAutofit/>
          </a:bodyPr>
          <a:lstStyle>
            <a:lvl1pPr marL="457200" indent="-457200" algn="l" defTabSz="914400" rtl="0" eaLnBrk="1" latinLnBrk="0" hangingPunct="1">
              <a:spcBef>
                <a:spcPts val="400"/>
              </a:spcBef>
              <a:buClr>
                <a:srgbClr val="0082DA"/>
              </a:buClr>
              <a:buFont typeface="Wingdings" panose="05000000000000000000" pitchFamily="2" charset="2"/>
              <a:buChar char="Ø"/>
              <a:defRPr sz="2000" kern="1200">
                <a:solidFill>
                  <a:schemeClr val="tx1"/>
                </a:solidFill>
                <a:latin typeface="+mn-lt"/>
                <a:ea typeface="+mn-ea"/>
                <a:cs typeface="+mn-cs"/>
              </a:defRPr>
            </a:lvl1pPr>
            <a:lvl2pPr marL="731520" indent="-274320" algn="l" defTabSz="914400" rtl="0" eaLnBrk="1" latinLnBrk="0" hangingPunct="1">
              <a:spcBef>
                <a:spcPts val="400"/>
              </a:spcBef>
              <a:buClr>
                <a:srgbClr val="0082DA"/>
              </a:buClr>
              <a:buFont typeface="Wingdings" panose="05000000000000000000" pitchFamily="2" charset="2"/>
              <a:buChar char="q"/>
              <a:defRPr sz="1700" kern="1200">
                <a:solidFill>
                  <a:schemeClr val="tx1"/>
                </a:solidFill>
                <a:latin typeface="+mn-lt"/>
                <a:ea typeface="+mn-ea"/>
                <a:cs typeface="+mn-cs"/>
              </a:defRPr>
            </a:lvl2pPr>
            <a:lvl3pPr marL="1143000" indent="-228600" algn="l" defTabSz="914400" rtl="0" eaLnBrk="1" latinLnBrk="0" hangingPunct="1">
              <a:spcBef>
                <a:spcPts val="400"/>
              </a:spcBef>
              <a:buClr>
                <a:srgbClr val="0082DA"/>
              </a:buClr>
              <a:buFont typeface="Wingdings" panose="05000000000000000000" pitchFamily="2" charset="2"/>
              <a:buChar char="§"/>
              <a:defRPr sz="15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To change the font color of the text, you need to first select the text whose font color you want to change and then click the </a:t>
            </a:r>
            <a:r>
              <a:rPr lang="en-US" b="1" dirty="0" smtClean="0"/>
              <a:t>down-arrow </a:t>
            </a:r>
            <a:r>
              <a:rPr lang="en-US" dirty="0" smtClean="0"/>
              <a:t>button of the </a:t>
            </a:r>
            <a:r>
              <a:rPr lang="en-US" b="1" dirty="0" smtClean="0"/>
              <a:t>Font Color </a:t>
            </a:r>
            <a:r>
              <a:rPr lang="en-US" dirty="0" smtClean="0"/>
              <a:t>button under the </a:t>
            </a:r>
            <a:r>
              <a:rPr lang="en-US" b="1" dirty="0" smtClean="0"/>
              <a:t>Font </a:t>
            </a:r>
            <a:r>
              <a:rPr lang="en-US" dirty="0" smtClean="0"/>
              <a:t>group of the </a:t>
            </a:r>
            <a:r>
              <a:rPr lang="en-US" b="1" dirty="0" smtClean="0"/>
              <a:t>Home</a:t>
            </a:r>
            <a:r>
              <a:rPr lang="en-US" dirty="0" smtClean="0"/>
              <a:t> tab. </a:t>
            </a:r>
          </a:p>
          <a:p>
            <a:r>
              <a:rPr lang="en-US" dirty="0" smtClean="0"/>
              <a:t>Now, select the desired color for the text from the list of colors, as shown in the following figure:</a:t>
            </a:r>
          </a:p>
          <a:p>
            <a:pPr lvl="1"/>
            <a:endParaRPr lang="en-US" dirty="0" smtClean="0"/>
          </a:p>
          <a:p>
            <a:pPr lvl="1"/>
            <a:endParaRPr lang="en-US" dirty="0" smtClean="0"/>
          </a:p>
          <a:p>
            <a:pPr lvl="1"/>
            <a:endParaRPr lang="en-US" dirty="0" smtClean="0"/>
          </a:p>
          <a:p>
            <a:pPr lvl="1"/>
            <a:endParaRPr lang="en-US" dirty="0"/>
          </a:p>
        </p:txBody>
      </p:sp>
      <p:sp>
        <p:nvSpPr>
          <p:cNvPr id="3" name="Title 2"/>
          <p:cNvSpPr>
            <a:spLocks noGrp="1"/>
          </p:cNvSpPr>
          <p:nvPr>
            <p:ph type="ctrTitle"/>
          </p:nvPr>
        </p:nvSpPr>
        <p:spPr/>
        <p:txBody>
          <a:bodyPr/>
          <a:lstStyle/>
          <a:p>
            <a:r>
              <a:rPr lang="en-US" dirty="0">
                <a:solidFill>
                  <a:srgbClr val="0082DA"/>
                </a:solidFill>
              </a:rPr>
              <a:t>Session 5: Editing Text—Font Size, Style and Colour</a:t>
            </a:r>
            <a:endParaRPr lang="en-US" dirty="0">
              <a:solidFill>
                <a:schemeClr val="accent6">
                  <a:lumMod val="75000"/>
                </a:schemeClr>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2870" y="3048000"/>
            <a:ext cx="5878260" cy="3383280"/>
          </a:xfrm>
          <a:prstGeom prst="rect">
            <a:avLst/>
          </a:prstGeom>
          <a:ln>
            <a:solidFill>
              <a:schemeClr val="tx1"/>
            </a:solidFill>
          </a:ln>
        </p:spPr>
      </p:pic>
    </p:spTree>
    <p:extLst>
      <p:ext uri="{BB962C8B-B14F-4D97-AF65-F5344CB8AC3E}">
        <p14:creationId xmlns:p14="http://schemas.microsoft.com/office/powerpoint/2010/main" val="372435662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presentation created in the MS PowerPoint application is editable. </a:t>
            </a:r>
          </a:p>
          <a:p>
            <a:r>
              <a:rPr lang="en-US" dirty="0"/>
              <a:t>It means you can edit the presentation according to your requirements. </a:t>
            </a:r>
          </a:p>
          <a:p>
            <a:r>
              <a:rPr lang="en-US" dirty="0" smtClean="0"/>
              <a:t>To </a:t>
            </a:r>
            <a:r>
              <a:rPr lang="en-US" dirty="0"/>
              <a:t>edit text in a </a:t>
            </a:r>
            <a:r>
              <a:rPr lang="en-US" dirty="0" smtClean="0"/>
              <a:t>presentation, you need to click the text box whose content you want to edit, as shown in the following figure:</a:t>
            </a:r>
            <a:endParaRPr lang="en-US" dirty="0" smtClean="0"/>
          </a:p>
          <a:p>
            <a:pPr lvl="1"/>
            <a:endParaRPr lang="en-US" dirty="0"/>
          </a:p>
          <a:p>
            <a:pPr marL="457200" lvl="1" indent="-457200">
              <a:buFont typeface="Wingdings" panose="05000000000000000000" pitchFamily="2" charset="2"/>
              <a:buChar char="Ø"/>
            </a:pPr>
            <a:endParaRPr lang="en-US" sz="2000" dirty="0"/>
          </a:p>
          <a:p>
            <a:pPr marL="457200" lvl="2" indent="-457200">
              <a:buFont typeface="Wingdings" panose="05000000000000000000" pitchFamily="2" charset="2"/>
              <a:buChar char="Ø"/>
            </a:pPr>
            <a:endParaRPr lang="en-US" sz="2000" dirty="0"/>
          </a:p>
          <a:p>
            <a:pPr marL="457200" lvl="1" indent="-457200">
              <a:buFont typeface="Wingdings" panose="05000000000000000000" pitchFamily="2" charset="2"/>
              <a:buChar char="Ø"/>
            </a:pPr>
            <a:endParaRPr lang="en-US" sz="2000" dirty="0" smtClean="0"/>
          </a:p>
          <a:p>
            <a:pPr marL="457200" lvl="1" indent="-457200">
              <a:buFont typeface="Wingdings" panose="05000000000000000000" pitchFamily="2" charset="2"/>
              <a:buChar char="Ø"/>
            </a:pPr>
            <a:endParaRPr lang="en-US" sz="2800" dirty="0"/>
          </a:p>
          <a:p>
            <a:pPr marL="457200" lvl="1" indent="-457200">
              <a:buFont typeface="Wingdings" panose="05000000000000000000" pitchFamily="2" charset="2"/>
              <a:buChar char="Ø"/>
            </a:pPr>
            <a:r>
              <a:rPr lang="en-US" sz="2000" dirty="0"/>
              <a:t>Now, edit the text according to your requirement, as shown in the following figure</a:t>
            </a:r>
            <a:r>
              <a:rPr lang="en-US" sz="2000" dirty="0" smtClean="0"/>
              <a:t>:</a:t>
            </a:r>
            <a:endParaRPr lang="en-US" sz="2000" dirty="0"/>
          </a:p>
        </p:txBody>
      </p:sp>
      <p:sp>
        <p:nvSpPr>
          <p:cNvPr id="3" name="Title 2"/>
          <p:cNvSpPr>
            <a:spLocks noGrp="1"/>
          </p:cNvSpPr>
          <p:nvPr>
            <p:ph type="ctrTitle"/>
          </p:nvPr>
        </p:nvSpPr>
        <p:spPr/>
        <p:txBody>
          <a:bodyPr/>
          <a:lstStyle/>
          <a:p>
            <a:r>
              <a:rPr lang="en-US" dirty="0">
                <a:solidFill>
                  <a:srgbClr val="0082DA"/>
                </a:solidFill>
              </a:rPr>
              <a:t>Session 6: Editing Text in a Presentation</a:t>
            </a:r>
            <a:endParaRPr lang="en-US" dirty="0">
              <a:solidFill>
                <a:schemeClr val="accent6">
                  <a:lumMod val="75000"/>
                </a:schemeClr>
              </a:solidFill>
            </a:endParaRP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1" b="4348"/>
          <a:stretch/>
        </p:blipFill>
        <p:spPr>
          <a:xfrm>
            <a:off x="2792000" y="2743200"/>
            <a:ext cx="3560001" cy="1828800"/>
          </a:xfrm>
          <a:prstGeom prst="rect">
            <a:avLst/>
          </a:prstGeom>
          <a:ln>
            <a:solidFill>
              <a:schemeClr val="tx1"/>
            </a:solidFill>
          </a:ln>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b="30608"/>
          <a:stretch/>
        </p:blipFill>
        <p:spPr>
          <a:xfrm>
            <a:off x="2533135" y="4952999"/>
            <a:ext cx="4077730" cy="1828801"/>
          </a:xfrm>
          <a:prstGeom prst="rect">
            <a:avLst/>
          </a:prstGeom>
          <a:ln>
            <a:solidFill>
              <a:schemeClr val="tx1"/>
            </a:solidFill>
          </a:ln>
        </p:spPr>
      </p:pic>
    </p:spTree>
    <p:extLst>
      <p:ext uri="{BB962C8B-B14F-4D97-AF65-F5344CB8AC3E}">
        <p14:creationId xmlns:p14="http://schemas.microsoft.com/office/powerpoint/2010/main" val="218988991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MS PowerPoint allows you to modify or change the appearance of the text by changing the </a:t>
            </a:r>
            <a:r>
              <a:rPr lang="en-US" dirty="0" smtClean="0"/>
              <a:t>background colour </a:t>
            </a:r>
            <a:r>
              <a:rPr lang="en-US" dirty="0"/>
              <a:t>of the text.</a:t>
            </a:r>
          </a:p>
          <a:p>
            <a:r>
              <a:rPr lang="en-US" dirty="0" smtClean="0"/>
              <a:t>To </a:t>
            </a:r>
            <a:r>
              <a:rPr lang="en-US" dirty="0"/>
              <a:t>change the background colour of the text in a </a:t>
            </a:r>
            <a:r>
              <a:rPr lang="en-US" dirty="0" smtClean="0"/>
              <a:t>presentation</a:t>
            </a:r>
            <a:r>
              <a:rPr lang="en-US" dirty="0" smtClean="0"/>
              <a:t>, you </a:t>
            </a:r>
            <a:r>
              <a:rPr lang="en-US" dirty="0"/>
              <a:t>need to first select the </a:t>
            </a:r>
            <a:r>
              <a:rPr lang="en-US" dirty="0" smtClean="0"/>
              <a:t>text box and </a:t>
            </a:r>
            <a:r>
              <a:rPr lang="en-US" dirty="0"/>
              <a:t>then </a:t>
            </a:r>
            <a:r>
              <a:rPr lang="en-US" dirty="0" smtClean="0"/>
              <a:t>click the </a:t>
            </a:r>
            <a:r>
              <a:rPr lang="en-US" b="1" dirty="0"/>
              <a:t>Shape Fill</a:t>
            </a:r>
            <a:r>
              <a:rPr lang="en-US" dirty="0"/>
              <a:t> button under the </a:t>
            </a:r>
            <a:r>
              <a:rPr lang="en-US" b="1" dirty="0"/>
              <a:t>Drawing</a:t>
            </a:r>
            <a:r>
              <a:rPr lang="en-US" dirty="0"/>
              <a:t> group of the </a:t>
            </a:r>
            <a:r>
              <a:rPr lang="en-US" b="1" dirty="0" smtClean="0"/>
              <a:t>Format </a:t>
            </a:r>
            <a:r>
              <a:rPr lang="en-US" dirty="0" smtClean="0"/>
              <a:t>tab</a:t>
            </a:r>
            <a:r>
              <a:rPr lang="en-US" dirty="0"/>
              <a:t>. </a:t>
            </a:r>
          </a:p>
          <a:p>
            <a:r>
              <a:rPr lang="en-US" dirty="0"/>
              <a:t>Now, select the desired color that you want for the background of the text from the drop-down </a:t>
            </a:r>
            <a:r>
              <a:rPr lang="en-US" dirty="0" smtClean="0"/>
              <a:t>list, </a:t>
            </a:r>
            <a:r>
              <a:rPr lang="en-US" dirty="0"/>
              <a:t>as shown in the following figure</a:t>
            </a:r>
            <a:r>
              <a:rPr lang="en-US" dirty="0" smtClean="0"/>
              <a:t>:</a:t>
            </a:r>
            <a:endParaRPr lang="en-US" dirty="0"/>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Changing Background Colour of the Text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0211" y="3733800"/>
            <a:ext cx="5783579" cy="2743200"/>
          </a:xfrm>
          <a:prstGeom prst="rect">
            <a:avLst/>
          </a:prstGeom>
          <a:ln>
            <a:solidFill>
              <a:schemeClr val="tx1"/>
            </a:solidFill>
          </a:ln>
        </p:spPr>
      </p:pic>
    </p:spTree>
    <p:extLst>
      <p:ext uri="{BB962C8B-B14F-4D97-AF65-F5344CB8AC3E}">
        <p14:creationId xmlns:p14="http://schemas.microsoft.com/office/powerpoint/2010/main" val="216069543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 MS PowerPoint, you can easily insert images in your slides and increase the effectiveness of </a:t>
            </a:r>
            <a:r>
              <a:rPr lang="en-US" dirty="0" smtClean="0"/>
              <a:t>your presentation </a:t>
            </a:r>
            <a:r>
              <a:rPr lang="en-US" dirty="0"/>
              <a:t>to attract and hold the attention of the audience. </a:t>
            </a:r>
            <a:endParaRPr lang="en-US" dirty="0" smtClean="0"/>
          </a:p>
        </p:txBody>
      </p:sp>
      <p:sp>
        <p:nvSpPr>
          <p:cNvPr id="3" name="Title 2"/>
          <p:cNvSpPr>
            <a:spLocks noGrp="1"/>
          </p:cNvSpPr>
          <p:nvPr>
            <p:ph type="ctrTitle"/>
          </p:nvPr>
        </p:nvSpPr>
        <p:spPr/>
        <p:txBody>
          <a:bodyPr/>
          <a:lstStyle/>
          <a:p>
            <a:r>
              <a:rPr lang="en-US" dirty="0">
                <a:solidFill>
                  <a:srgbClr val="0082DA"/>
                </a:solidFill>
              </a:rPr>
              <a:t>Session 7: Inserting Image in a Presentation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7399" y="2195732"/>
            <a:ext cx="4878001" cy="3733974"/>
          </a:xfrm>
          <a:prstGeom prst="rect">
            <a:avLst/>
          </a:prstGeom>
          <a:ln>
            <a:solidFill>
              <a:schemeClr val="tx1"/>
            </a:solidFill>
          </a:ln>
        </p:spPr>
      </p:pic>
      <p:sp>
        <p:nvSpPr>
          <p:cNvPr id="6" name="Content Placeholder 1"/>
          <p:cNvSpPr txBox="1">
            <a:spLocks/>
          </p:cNvSpPr>
          <p:nvPr/>
        </p:nvSpPr>
        <p:spPr>
          <a:xfrm>
            <a:off x="304800" y="2209800"/>
            <a:ext cx="3581400" cy="4404360"/>
          </a:xfrm>
          <a:prstGeom prst="rect">
            <a:avLst/>
          </a:prstGeom>
        </p:spPr>
        <p:txBody>
          <a:bodyPr vert="horz" lIns="91440" tIns="45720" rIns="91440" bIns="45720" rtlCol="0">
            <a:normAutofit/>
          </a:bodyPr>
          <a:lstStyle>
            <a:lvl1pPr marL="457200" indent="-457200" algn="l" defTabSz="914400" rtl="0" eaLnBrk="1" latinLnBrk="0" hangingPunct="1">
              <a:spcBef>
                <a:spcPts val="400"/>
              </a:spcBef>
              <a:buClr>
                <a:srgbClr val="0082DA"/>
              </a:buClr>
              <a:buFont typeface="Wingdings" panose="05000000000000000000" pitchFamily="2" charset="2"/>
              <a:buChar char="Ø"/>
              <a:defRPr sz="2000" kern="1200">
                <a:solidFill>
                  <a:schemeClr val="tx1"/>
                </a:solidFill>
                <a:latin typeface="+mn-lt"/>
                <a:ea typeface="+mn-ea"/>
                <a:cs typeface="+mn-cs"/>
              </a:defRPr>
            </a:lvl1pPr>
            <a:lvl2pPr marL="731520" indent="-274320" algn="l" defTabSz="914400" rtl="0" eaLnBrk="1" latinLnBrk="0" hangingPunct="1">
              <a:spcBef>
                <a:spcPts val="400"/>
              </a:spcBef>
              <a:buClr>
                <a:srgbClr val="0082DA"/>
              </a:buClr>
              <a:buFont typeface="Wingdings" panose="05000000000000000000" pitchFamily="2" charset="2"/>
              <a:buChar char="q"/>
              <a:defRPr sz="1700" kern="1200">
                <a:solidFill>
                  <a:schemeClr val="tx1"/>
                </a:solidFill>
                <a:latin typeface="+mn-lt"/>
                <a:ea typeface="+mn-ea"/>
                <a:cs typeface="+mn-cs"/>
              </a:defRPr>
            </a:lvl2pPr>
            <a:lvl3pPr marL="1143000" indent="-228600" algn="l" defTabSz="914400" rtl="0" eaLnBrk="1" latinLnBrk="0" hangingPunct="1">
              <a:spcBef>
                <a:spcPts val="400"/>
              </a:spcBef>
              <a:buClr>
                <a:srgbClr val="0082DA"/>
              </a:buClr>
              <a:buFont typeface="Wingdings" panose="05000000000000000000" pitchFamily="2" charset="2"/>
              <a:buChar char="§"/>
              <a:defRPr sz="15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To insert an image in a slide, you need to first select the desired image and then click the </a:t>
            </a:r>
            <a:r>
              <a:rPr lang="en-US" b="1" dirty="0" smtClean="0"/>
              <a:t>Insert</a:t>
            </a:r>
            <a:r>
              <a:rPr lang="en-US" dirty="0" smtClean="0"/>
              <a:t> button in the </a:t>
            </a:r>
            <a:r>
              <a:rPr lang="en-US" b="1" dirty="0" smtClean="0"/>
              <a:t>Insert Picture </a:t>
            </a:r>
            <a:r>
              <a:rPr lang="en-US" dirty="0" smtClean="0"/>
              <a:t>dialog box, as shown in the given figure.</a:t>
            </a:r>
          </a:p>
          <a:p>
            <a:r>
              <a:rPr lang="en-US" dirty="0" smtClean="0"/>
              <a:t>You can access this dialog box by clicking the </a:t>
            </a:r>
            <a:r>
              <a:rPr lang="en-US" b="1" dirty="0" smtClean="0"/>
              <a:t>Picture </a:t>
            </a:r>
            <a:r>
              <a:rPr lang="en-US" dirty="0" smtClean="0"/>
              <a:t>button under the </a:t>
            </a:r>
            <a:r>
              <a:rPr lang="en-US" b="1" dirty="0" smtClean="0"/>
              <a:t>Images </a:t>
            </a:r>
            <a:r>
              <a:rPr lang="en-US" dirty="0" smtClean="0"/>
              <a:t>group of the </a:t>
            </a:r>
            <a:r>
              <a:rPr lang="en-US" b="1" dirty="0" smtClean="0"/>
              <a:t>Insert </a:t>
            </a:r>
            <a:r>
              <a:rPr lang="en-US" dirty="0" smtClean="0"/>
              <a:t>tab.</a:t>
            </a:r>
          </a:p>
          <a:p>
            <a:pPr marL="457200" lvl="1" indent="0">
              <a:buFont typeface="Wingdings" panose="05000000000000000000" pitchFamily="2" charset="2"/>
              <a:buNone/>
            </a:pPr>
            <a:endParaRPr lang="en-US" dirty="0" smtClean="0"/>
          </a:p>
        </p:txBody>
      </p:sp>
    </p:spTree>
    <p:extLst>
      <p:ext uri="{BB962C8B-B14F-4D97-AF65-F5344CB8AC3E}">
        <p14:creationId xmlns:p14="http://schemas.microsoft.com/office/powerpoint/2010/main" val="27339297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 MS PowerPoint 2010 presentation, you can add shapes in your presentation to make it attractive </a:t>
            </a:r>
            <a:r>
              <a:rPr lang="en-US" dirty="0" smtClean="0"/>
              <a:t>and more </a:t>
            </a:r>
            <a:r>
              <a:rPr lang="en-US" dirty="0"/>
              <a:t>productive. </a:t>
            </a:r>
            <a:endParaRPr lang="en-US" dirty="0" smtClean="0"/>
          </a:p>
          <a:p>
            <a:r>
              <a:rPr lang="en-US" dirty="0" smtClean="0"/>
              <a:t>There </a:t>
            </a:r>
            <a:r>
              <a:rPr lang="en-US" dirty="0"/>
              <a:t>are numerous predefined shapes that you can choose to add in a </a:t>
            </a:r>
            <a:r>
              <a:rPr lang="en-US" dirty="0" smtClean="0"/>
              <a:t>presentation, such </a:t>
            </a:r>
            <a:r>
              <a:rPr lang="en-US" dirty="0"/>
              <a:t>as basic shapes, symbol shapes, block shapes and flowcharts</a:t>
            </a:r>
            <a:r>
              <a:rPr lang="en-US" dirty="0" smtClean="0"/>
              <a:t>.</a:t>
            </a:r>
            <a:endParaRPr lang="en-US" dirty="0"/>
          </a:p>
        </p:txBody>
      </p:sp>
      <p:sp>
        <p:nvSpPr>
          <p:cNvPr id="3" name="Title 2"/>
          <p:cNvSpPr>
            <a:spLocks noGrp="1"/>
          </p:cNvSpPr>
          <p:nvPr>
            <p:ph type="ctrTitle"/>
          </p:nvPr>
        </p:nvSpPr>
        <p:spPr/>
        <p:txBody>
          <a:bodyPr/>
          <a:lstStyle/>
          <a:p>
            <a:r>
              <a:rPr lang="en-US" dirty="0">
                <a:solidFill>
                  <a:srgbClr val="0082DA"/>
                </a:solidFill>
              </a:rPr>
              <a:t>Session 8: Adding Shapes in a Presentation</a:t>
            </a:r>
          </a:p>
        </p:txBody>
      </p:sp>
      <p:sp>
        <p:nvSpPr>
          <p:cNvPr id="5" name="Content Placeholder 1"/>
          <p:cNvSpPr txBox="1">
            <a:spLocks/>
          </p:cNvSpPr>
          <p:nvPr/>
        </p:nvSpPr>
        <p:spPr>
          <a:xfrm>
            <a:off x="304800" y="2907613"/>
            <a:ext cx="4648200" cy="3200401"/>
          </a:xfrm>
          <a:prstGeom prst="rect">
            <a:avLst/>
          </a:prstGeom>
        </p:spPr>
        <p:txBody>
          <a:bodyPr vert="horz" lIns="91440" tIns="45720" rIns="91440" bIns="45720" rtlCol="0">
            <a:normAutofit/>
          </a:bodyPr>
          <a:lstStyle>
            <a:lvl1pPr marL="457200" indent="-457200" algn="l" defTabSz="914400" rtl="0" eaLnBrk="1" latinLnBrk="0" hangingPunct="1">
              <a:spcBef>
                <a:spcPts val="400"/>
              </a:spcBef>
              <a:buClr>
                <a:srgbClr val="0082DA"/>
              </a:buClr>
              <a:buFont typeface="Wingdings" panose="05000000000000000000" pitchFamily="2" charset="2"/>
              <a:buChar char="Ø"/>
              <a:defRPr sz="2000" kern="1200">
                <a:solidFill>
                  <a:schemeClr val="tx1"/>
                </a:solidFill>
                <a:latin typeface="+mn-lt"/>
                <a:ea typeface="+mn-ea"/>
                <a:cs typeface="+mn-cs"/>
              </a:defRPr>
            </a:lvl1pPr>
            <a:lvl2pPr marL="731520" indent="-274320" algn="l" defTabSz="914400" rtl="0" eaLnBrk="1" latinLnBrk="0" hangingPunct="1">
              <a:spcBef>
                <a:spcPts val="400"/>
              </a:spcBef>
              <a:buClr>
                <a:srgbClr val="0082DA"/>
              </a:buClr>
              <a:buFont typeface="Wingdings" panose="05000000000000000000" pitchFamily="2" charset="2"/>
              <a:buChar char="q"/>
              <a:defRPr sz="1700" kern="1200">
                <a:solidFill>
                  <a:schemeClr val="tx1"/>
                </a:solidFill>
                <a:latin typeface="+mn-lt"/>
                <a:ea typeface="+mn-ea"/>
                <a:cs typeface="+mn-cs"/>
              </a:defRPr>
            </a:lvl2pPr>
            <a:lvl3pPr marL="1143000" indent="-228600" algn="l" defTabSz="914400" rtl="0" eaLnBrk="1" latinLnBrk="0" hangingPunct="1">
              <a:spcBef>
                <a:spcPts val="400"/>
              </a:spcBef>
              <a:buClr>
                <a:srgbClr val="0082DA"/>
              </a:buClr>
              <a:buFont typeface="Wingdings" panose="05000000000000000000" pitchFamily="2" charset="2"/>
              <a:buChar char="§"/>
              <a:defRPr sz="15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457200">
              <a:buFont typeface="Wingdings" panose="05000000000000000000" pitchFamily="2" charset="2"/>
              <a:buChar char="Ø"/>
            </a:pPr>
            <a:r>
              <a:rPr lang="en-US" sz="2000" dirty="0"/>
              <a:t>To add a shape in a presentation, you need </a:t>
            </a:r>
            <a:r>
              <a:rPr lang="en-US" sz="2000" dirty="0" smtClean="0"/>
              <a:t>to first c</a:t>
            </a:r>
            <a:r>
              <a:rPr lang="en-US" sz="2000" dirty="0" smtClean="0"/>
              <a:t>lick the </a:t>
            </a:r>
            <a:r>
              <a:rPr lang="en-US" sz="2000" b="1" dirty="0" smtClean="0"/>
              <a:t>Shapes </a:t>
            </a:r>
            <a:r>
              <a:rPr lang="en-US" sz="2000" dirty="0" smtClean="0"/>
              <a:t>button under the </a:t>
            </a:r>
            <a:r>
              <a:rPr lang="en-US" sz="2000" b="1" dirty="0"/>
              <a:t>I</a:t>
            </a:r>
            <a:r>
              <a:rPr lang="en-US" sz="2000" b="1" dirty="0" smtClean="0"/>
              <a:t>llustrations</a:t>
            </a:r>
            <a:r>
              <a:rPr lang="en-US" sz="2000" dirty="0" smtClean="0"/>
              <a:t> group of the </a:t>
            </a:r>
            <a:r>
              <a:rPr lang="en-US" sz="2000" b="1" dirty="0" smtClean="0"/>
              <a:t>Insert </a:t>
            </a:r>
            <a:r>
              <a:rPr lang="en-US" sz="2000" dirty="0" smtClean="0"/>
              <a:t>tab and then select the desired </a:t>
            </a:r>
            <a:r>
              <a:rPr lang="en-US" sz="2000" dirty="0" smtClean="0"/>
              <a:t>shape from the drop-down list.</a:t>
            </a:r>
          </a:p>
          <a:p>
            <a:r>
              <a:rPr lang="en-US" dirty="0" smtClean="0"/>
              <a:t>Now, click </a:t>
            </a:r>
            <a:r>
              <a:rPr lang="en-US" dirty="0"/>
              <a:t>and drag the mouse pointer on the slide </a:t>
            </a:r>
            <a:r>
              <a:rPr lang="en-US" dirty="0" smtClean="0"/>
              <a:t>to draw the shape</a:t>
            </a:r>
            <a:r>
              <a:rPr lang="en-US" dirty="0"/>
              <a:t>.</a:t>
            </a:r>
            <a:endParaRPr lang="en-US" sz="4000" dirty="0" smtClean="0"/>
          </a:p>
          <a:p>
            <a:pPr marL="457200" lvl="1" indent="-457200">
              <a:buFont typeface="Wingdings" panose="05000000000000000000" pitchFamily="2" charset="2"/>
              <a:buChar char="Ø"/>
            </a:pPr>
            <a:endParaRPr lang="en-US" sz="2000" dirty="0" smtClean="0"/>
          </a:p>
          <a:p>
            <a:pPr lvl="1"/>
            <a:endParaRPr lang="en-US" sz="2000" dirty="0" smtClean="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825" r="43907"/>
          <a:stretch/>
        </p:blipFill>
        <p:spPr>
          <a:xfrm>
            <a:off x="5105400" y="2743200"/>
            <a:ext cx="3200400" cy="3529228"/>
          </a:xfrm>
          <a:prstGeom prst="rect">
            <a:avLst/>
          </a:prstGeom>
          <a:ln>
            <a:solidFill>
              <a:schemeClr val="tx1"/>
            </a:solidFill>
          </a:ln>
        </p:spPr>
      </p:pic>
    </p:spTree>
    <p:extLst>
      <p:ext uri="{BB962C8B-B14F-4D97-AF65-F5344CB8AC3E}">
        <p14:creationId xmlns:p14="http://schemas.microsoft.com/office/powerpoint/2010/main" val="160016356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endParaRPr lang="en-US" dirty="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a:p>
          <a:p>
            <a:pPr lvl="1"/>
            <a:endParaRPr lang="en-US" dirty="0"/>
          </a:p>
        </p:txBody>
      </p:sp>
      <p:sp>
        <p:nvSpPr>
          <p:cNvPr id="3" name="Title 2"/>
          <p:cNvSpPr>
            <a:spLocks noGrp="1"/>
          </p:cNvSpPr>
          <p:nvPr>
            <p:ph type="ctrTitle"/>
          </p:nvPr>
        </p:nvSpPr>
        <p:spPr/>
        <p:txBody>
          <a:bodyPr/>
          <a:lstStyle/>
          <a:p>
            <a:r>
              <a:rPr lang="en-US" dirty="0">
                <a:solidFill>
                  <a:srgbClr val="0082DA"/>
                </a:solidFill>
              </a:rPr>
              <a:t>Session 8: Adding Shapes in a Presentation</a:t>
            </a:r>
            <a:endParaRPr lang="en-US" dirty="0">
              <a:solidFill>
                <a:schemeClr val="accent6">
                  <a:lumMod val="75000"/>
                </a:schemeClr>
              </a:solidFill>
            </a:endParaRPr>
          </a:p>
        </p:txBody>
      </p:sp>
      <p:sp>
        <p:nvSpPr>
          <p:cNvPr id="5" name="Content Placeholder 1"/>
          <p:cNvSpPr txBox="1">
            <a:spLocks/>
          </p:cNvSpPr>
          <p:nvPr/>
        </p:nvSpPr>
        <p:spPr>
          <a:xfrm>
            <a:off x="304800" y="1295400"/>
            <a:ext cx="8610600" cy="5181601"/>
          </a:xfrm>
          <a:prstGeom prst="rect">
            <a:avLst/>
          </a:prstGeom>
        </p:spPr>
        <p:txBody>
          <a:bodyPr vert="horz" lIns="91440" tIns="45720" rIns="91440" bIns="45720" rtlCol="0">
            <a:normAutofit/>
          </a:bodyPr>
          <a:lstStyle>
            <a:lvl1pPr marL="457200" indent="-457200" algn="l" defTabSz="914400" rtl="0" eaLnBrk="1" latinLnBrk="0" hangingPunct="1">
              <a:spcBef>
                <a:spcPts val="400"/>
              </a:spcBef>
              <a:buClr>
                <a:srgbClr val="0082DA"/>
              </a:buClr>
              <a:buFont typeface="Wingdings" panose="05000000000000000000" pitchFamily="2" charset="2"/>
              <a:buChar char="Ø"/>
              <a:defRPr sz="2000" kern="1200">
                <a:solidFill>
                  <a:schemeClr val="tx1"/>
                </a:solidFill>
                <a:latin typeface="+mn-lt"/>
                <a:ea typeface="+mn-ea"/>
                <a:cs typeface="+mn-cs"/>
              </a:defRPr>
            </a:lvl1pPr>
            <a:lvl2pPr marL="731520" indent="-274320" algn="l" defTabSz="914400" rtl="0" eaLnBrk="1" latinLnBrk="0" hangingPunct="1">
              <a:spcBef>
                <a:spcPts val="400"/>
              </a:spcBef>
              <a:buClr>
                <a:srgbClr val="0082DA"/>
              </a:buClr>
              <a:buFont typeface="Wingdings" panose="05000000000000000000" pitchFamily="2" charset="2"/>
              <a:buChar char="q"/>
              <a:defRPr sz="1700" kern="1200">
                <a:solidFill>
                  <a:schemeClr val="tx1"/>
                </a:solidFill>
                <a:latin typeface="+mn-lt"/>
                <a:ea typeface="+mn-ea"/>
                <a:cs typeface="+mn-cs"/>
              </a:defRPr>
            </a:lvl2pPr>
            <a:lvl3pPr marL="1143000" indent="-228600" algn="l" defTabSz="914400" rtl="0" eaLnBrk="1" latinLnBrk="0" hangingPunct="1">
              <a:spcBef>
                <a:spcPts val="400"/>
              </a:spcBef>
              <a:buClr>
                <a:srgbClr val="0082DA"/>
              </a:buClr>
              <a:buFont typeface="Wingdings" panose="05000000000000000000" pitchFamily="2" charset="2"/>
              <a:buChar char="§"/>
              <a:defRPr sz="15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To add </a:t>
            </a:r>
            <a:r>
              <a:rPr lang="en-US" dirty="0"/>
              <a:t>the text in a </a:t>
            </a:r>
            <a:r>
              <a:rPr lang="en-US" dirty="0" smtClean="0"/>
              <a:t>shape, you need to right </a:t>
            </a:r>
            <a:r>
              <a:rPr lang="en-US" dirty="0"/>
              <a:t>click </a:t>
            </a:r>
            <a:r>
              <a:rPr lang="en-US" dirty="0" smtClean="0"/>
              <a:t>the shape and then </a:t>
            </a:r>
            <a:r>
              <a:rPr lang="en-US" dirty="0"/>
              <a:t>s</a:t>
            </a:r>
            <a:r>
              <a:rPr lang="en-US" dirty="0" smtClean="0"/>
              <a:t>elect </a:t>
            </a:r>
            <a:r>
              <a:rPr lang="en-US" dirty="0"/>
              <a:t>the </a:t>
            </a:r>
            <a:r>
              <a:rPr lang="en-US" b="1" dirty="0"/>
              <a:t>Edit Text </a:t>
            </a:r>
            <a:r>
              <a:rPr lang="en-US" dirty="0"/>
              <a:t>option </a:t>
            </a:r>
            <a:r>
              <a:rPr lang="en-US" dirty="0" smtClean="0"/>
              <a:t>from t</a:t>
            </a:r>
            <a:r>
              <a:rPr lang="en-US" dirty="0" smtClean="0"/>
              <a:t>he </a:t>
            </a:r>
            <a:r>
              <a:rPr lang="en-US" dirty="0"/>
              <a:t>context </a:t>
            </a:r>
            <a:r>
              <a:rPr lang="en-US" dirty="0" smtClean="0"/>
              <a:t>menu, as shown in the following figure:</a:t>
            </a:r>
          </a:p>
          <a:p>
            <a:endParaRPr lang="en-US" dirty="0"/>
          </a:p>
          <a:p>
            <a:endParaRPr lang="en-US" dirty="0" smtClean="0"/>
          </a:p>
          <a:p>
            <a:endParaRPr lang="en-US" sz="2800" dirty="0" smtClean="0"/>
          </a:p>
          <a:p>
            <a:endParaRPr lang="en-US" dirty="0" smtClean="0"/>
          </a:p>
          <a:p>
            <a:endParaRPr lang="en-US" dirty="0" smtClean="0"/>
          </a:p>
          <a:p>
            <a:pPr marL="0" indent="0">
              <a:buNone/>
            </a:pPr>
            <a:endParaRPr lang="en-US" dirty="0" smtClean="0"/>
          </a:p>
          <a:p>
            <a:r>
              <a:rPr lang="en-US" dirty="0" smtClean="0"/>
              <a:t>Now, type </a:t>
            </a:r>
            <a:r>
              <a:rPr lang="en-US" dirty="0"/>
              <a:t>some text in the shape. The text gets entered in the shape.</a:t>
            </a:r>
          </a:p>
          <a:p>
            <a:endParaRPr lang="en-US" dirty="0"/>
          </a:p>
          <a:p>
            <a:pPr lvl="1"/>
            <a:endParaRPr lang="en-US" dirty="0" smtClean="0"/>
          </a:p>
          <a:p>
            <a:pPr lvl="1"/>
            <a:endParaRPr lang="en-US" dirty="0" smtClean="0"/>
          </a:p>
          <a:p>
            <a:pPr lvl="1"/>
            <a:endParaRPr lang="en-US"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25270" t="24561" r="10880" b="12617"/>
          <a:stretch/>
        </p:blipFill>
        <p:spPr>
          <a:xfrm>
            <a:off x="2897206" y="4587240"/>
            <a:ext cx="3349588" cy="2194560"/>
          </a:xfrm>
          <a:prstGeom prst="rect">
            <a:avLst/>
          </a:prstGeom>
          <a:ln>
            <a:solidFill>
              <a:schemeClr val="tx1"/>
            </a:solidFill>
          </a:ln>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33333" t="23741" r="16666" b="12826"/>
          <a:stretch/>
        </p:blipFill>
        <p:spPr>
          <a:xfrm>
            <a:off x="3077815" y="1981200"/>
            <a:ext cx="2988371" cy="2286000"/>
          </a:xfrm>
          <a:prstGeom prst="rect">
            <a:avLst/>
          </a:prstGeom>
        </p:spPr>
      </p:pic>
    </p:spTree>
    <p:extLst>
      <p:ext uri="{BB962C8B-B14F-4D97-AF65-F5344CB8AC3E}">
        <p14:creationId xmlns:p14="http://schemas.microsoft.com/office/powerpoint/2010/main" val="108715291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endParaRPr lang="en-US" dirty="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a:p>
          <a:p>
            <a:pPr lvl="1"/>
            <a:endParaRPr lang="en-US" dirty="0"/>
          </a:p>
        </p:txBody>
      </p:sp>
      <p:sp>
        <p:nvSpPr>
          <p:cNvPr id="3" name="Title 2"/>
          <p:cNvSpPr>
            <a:spLocks noGrp="1"/>
          </p:cNvSpPr>
          <p:nvPr>
            <p:ph type="ctrTitle"/>
          </p:nvPr>
        </p:nvSpPr>
        <p:spPr/>
        <p:txBody>
          <a:bodyPr/>
          <a:lstStyle/>
          <a:p>
            <a:r>
              <a:rPr lang="en-US" dirty="0">
                <a:solidFill>
                  <a:srgbClr val="0082DA"/>
                </a:solidFill>
              </a:rPr>
              <a:t>Session 8: Adding Shapes in a Presentation</a:t>
            </a:r>
            <a:endParaRPr lang="en-US" dirty="0">
              <a:solidFill>
                <a:schemeClr val="accent6">
                  <a:lumMod val="75000"/>
                </a:schemeClr>
              </a:solidFill>
            </a:endParaRPr>
          </a:p>
        </p:txBody>
      </p:sp>
      <p:sp>
        <p:nvSpPr>
          <p:cNvPr id="5" name="Content Placeholder 1"/>
          <p:cNvSpPr txBox="1">
            <a:spLocks/>
          </p:cNvSpPr>
          <p:nvPr/>
        </p:nvSpPr>
        <p:spPr>
          <a:xfrm>
            <a:off x="304800" y="1295400"/>
            <a:ext cx="8610600" cy="5181601"/>
          </a:xfrm>
          <a:prstGeom prst="rect">
            <a:avLst/>
          </a:prstGeom>
        </p:spPr>
        <p:txBody>
          <a:bodyPr vert="horz" lIns="91440" tIns="45720" rIns="91440" bIns="45720" rtlCol="0">
            <a:normAutofit/>
          </a:bodyPr>
          <a:lstStyle>
            <a:lvl1pPr marL="457200" indent="-457200" algn="l" defTabSz="914400" rtl="0" eaLnBrk="1" latinLnBrk="0" hangingPunct="1">
              <a:spcBef>
                <a:spcPts val="400"/>
              </a:spcBef>
              <a:buClr>
                <a:srgbClr val="0082DA"/>
              </a:buClr>
              <a:buFont typeface="Wingdings" panose="05000000000000000000" pitchFamily="2" charset="2"/>
              <a:buChar char="Ø"/>
              <a:defRPr sz="2000" kern="1200">
                <a:solidFill>
                  <a:schemeClr val="tx1"/>
                </a:solidFill>
                <a:latin typeface="+mn-lt"/>
                <a:ea typeface="+mn-ea"/>
                <a:cs typeface="+mn-cs"/>
              </a:defRPr>
            </a:lvl1pPr>
            <a:lvl2pPr marL="731520" indent="-274320" algn="l" defTabSz="914400" rtl="0" eaLnBrk="1" latinLnBrk="0" hangingPunct="1">
              <a:spcBef>
                <a:spcPts val="400"/>
              </a:spcBef>
              <a:buClr>
                <a:srgbClr val="0082DA"/>
              </a:buClr>
              <a:buFont typeface="Wingdings" panose="05000000000000000000" pitchFamily="2" charset="2"/>
              <a:buChar char="q"/>
              <a:defRPr sz="1700" kern="1200">
                <a:solidFill>
                  <a:schemeClr val="tx1"/>
                </a:solidFill>
                <a:latin typeface="+mn-lt"/>
                <a:ea typeface="+mn-ea"/>
                <a:cs typeface="+mn-cs"/>
              </a:defRPr>
            </a:lvl2pPr>
            <a:lvl3pPr marL="1143000" indent="-228600" algn="l" defTabSz="914400" rtl="0" eaLnBrk="1" latinLnBrk="0" hangingPunct="1">
              <a:spcBef>
                <a:spcPts val="400"/>
              </a:spcBef>
              <a:buClr>
                <a:srgbClr val="0082DA"/>
              </a:buClr>
              <a:buFont typeface="Wingdings" panose="05000000000000000000" pitchFamily="2" charset="2"/>
              <a:buChar char="§"/>
              <a:defRPr sz="15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To</a:t>
            </a:r>
            <a:r>
              <a:rPr lang="en-US" dirty="0" smtClean="0"/>
              <a:t> change the colour of a shape, you need to first select the shape and  then click </a:t>
            </a:r>
            <a:r>
              <a:rPr lang="en-US" dirty="0"/>
              <a:t>the </a:t>
            </a:r>
            <a:r>
              <a:rPr lang="en-US" b="1" dirty="0"/>
              <a:t>Shape Fill</a:t>
            </a:r>
            <a:r>
              <a:rPr lang="en-US" dirty="0"/>
              <a:t> button under the </a:t>
            </a:r>
            <a:r>
              <a:rPr lang="en-US" b="1" dirty="0"/>
              <a:t>Shape</a:t>
            </a:r>
            <a:r>
              <a:rPr lang="en-US" dirty="0"/>
              <a:t> </a:t>
            </a:r>
            <a:r>
              <a:rPr lang="en-US" b="1" dirty="0"/>
              <a:t>Styles</a:t>
            </a:r>
            <a:r>
              <a:rPr lang="en-US" dirty="0"/>
              <a:t> group of the </a:t>
            </a:r>
            <a:r>
              <a:rPr lang="en-US" b="1" dirty="0"/>
              <a:t>Format </a:t>
            </a:r>
            <a:r>
              <a:rPr lang="en-US" dirty="0" smtClean="0"/>
              <a:t>tab.</a:t>
            </a:r>
            <a:r>
              <a:rPr lang="en-US" dirty="0"/>
              <a:t> </a:t>
            </a:r>
            <a:endParaRPr lang="en-US" dirty="0" smtClean="0"/>
          </a:p>
          <a:p>
            <a:r>
              <a:rPr lang="en-US" dirty="0" smtClean="0"/>
              <a:t>Now, </a:t>
            </a:r>
            <a:r>
              <a:rPr lang="en-US" dirty="0"/>
              <a:t>s</a:t>
            </a:r>
            <a:r>
              <a:rPr lang="en-US" dirty="0" smtClean="0"/>
              <a:t>elect </a:t>
            </a:r>
            <a:r>
              <a:rPr lang="en-US" dirty="0"/>
              <a:t>the desired colour </a:t>
            </a:r>
            <a:r>
              <a:rPr lang="en-US" dirty="0" smtClean="0"/>
              <a:t>from the </a:t>
            </a:r>
            <a:r>
              <a:rPr lang="en-US" dirty="0" smtClean="0"/>
              <a:t>drop-down </a:t>
            </a:r>
            <a:r>
              <a:rPr lang="en-US" dirty="0"/>
              <a:t>list of </a:t>
            </a:r>
            <a:r>
              <a:rPr lang="en-US" dirty="0" smtClean="0"/>
              <a:t>colours, as shown in the following figure:</a:t>
            </a:r>
            <a:endParaRPr lang="en-US" dirty="0" smtClean="0"/>
          </a:p>
          <a:p>
            <a:pPr lvl="1"/>
            <a:endParaRPr lang="en-US" dirty="0" smtClean="0"/>
          </a:p>
          <a:p>
            <a:pPr lvl="1"/>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5757" y="2743200"/>
            <a:ext cx="5948686" cy="3383280"/>
          </a:xfrm>
          <a:prstGeom prst="rect">
            <a:avLst/>
          </a:prstGeom>
          <a:ln>
            <a:solidFill>
              <a:schemeClr val="tx1"/>
            </a:solidFill>
          </a:ln>
        </p:spPr>
      </p:pic>
    </p:spTree>
    <p:extLst>
      <p:ext uri="{BB962C8B-B14F-4D97-AF65-F5344CB8AC3E}">
        <p14:creationId xmlns:p14="http://schemas.microsoft.com/office/powerpoint/2010/main" val="226829473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a:lnSpc>
                <a:spcPct val="110000"/>
              </a:lnSpc>
            </a:pPr>
            <a:r>
              <a:rPr lang="en-US" dirty="0"/>
              <a:t>Digital presentation is a process of presenting information to a </a:t>
            </a:r>
            <a:r>
              <a:rPr lang="en-US" dirty="0" smtClean="0"/>
              <a:t>group of </a:t>
            </a:r>
            <a:r>
              <a:rPr lang="en-US" dirty="0"/>
              <a:t>people and audience using presentation software like </a:t>
            </a:r>
            <a:r>
              <a:rPr lang="en-US" dirty="0" smtClean="0"/>
              <a:t>Microsoft PowerPoint</a:t>
            </a:r>
            <a:r>
              <a:rPr lang="en-US" dirty="0"/>
              <a:t>, OpenOffice Impress, etc. </a:t>
            </a:r>
            <a:endParaRPr lang="en-US" dirty="0" smtClean="0"/>
          </a:p>
          <a:p>
            <a:pPr>
              <a:lnSpc>
                <a:spcPct val="110000"/>
              </a:lnSpc>
            </a:pPr>
            <a:r>
              <a:rPr lang="en-US" dirty="0" smtClean="0"/>
              <a:t>It </a:t>
            </a:r>
            <a:r>
              <a:rPr lang="en-US" dirty="0"/>
              <a:t>is a sequential collection of </a:t>
            </a:r>
            <a:r>
              <a:rPr lang="en-US" dirty="0" smtClean="0"/>
              <a:t>slides in </a:t>
            </a:r>
            <a:r>
              <a:rPr lang="en-US" dirty="0"/>
              <a:t>which each slide displays information in the form of text or graphics.</a:t>
            </a:r>
          </a:p>
          <a:p>
            <a:pPr>
              <a:lnSpc>
                <a:spcPct val="110000"/>
              </a:lnSpc>
            </a:pPr>
            <a:r>
              <a:rPr lang="en-US" dirty="0"/>
              <a:t>Presentation software is a computer application that helps in creating </a:t>
            </a:r>
            <a:r>
              <a:rPr lang="en-US" dirty="0" smtClean="0"/>
              <a:t>a presentation</a:t>
            </a:r>
            <a:r>
              <a:rPr lang="en-US" dirty="0"/>
              <a:t>, such as explaining the new topic to the students in a </a:t>
            </a:r>
            <a:r>
              <a:rPr lang="en-US" dirty="0" smtClean="0"/>
              <a:t>class, presenting </a:t>
            </a:r>
            <a:r>
              <a:rPr lang="en-US" dirty="0"/>
              <a:t>a plan to the employees or clients of a company. </a:t>
            </a:r>
            <a:endParaRPr lang="en-US" dirty="0" smtClean="0"/>
          </a:p>
          <a:p>
            <a:pPr>
              <a:lnSpc>
                <a:spcPct val="110000"/>
              </a:lnSpc>
            </a:pPr>
            <a:r>
              <a:rPr lang="en-US" dirty="0" smtClean="0"/>
              <a:t>In </a:t>
            </a:r>
            <a:r>
              <a:rPr lang="en-US" dirty="0"/>
              <a:t>the </a:t>
            </a:r>
            <a:r>
              <a:rPr lang="en-US" dirty="0" smtClean="0"/>
              <a:t>current technology-driven </a:t>
            </a:r>
            <a:r>
              <a:rPr lang="en-US" dirty="0"/>
              <a:t>world, activities, such as training, explaining </a:t>
            </a:r>
            <a:r>
              <a:rPr lang="en-US" dirty="0" smtClean="0"/>
              <a:t>concept and </a:t>
            </a:r>
            <a:r>
              <a:rPr lang="en-US" dirty="0"/>
              <a:t>representing product have become an integral part of our </a:t>
            </a:r>
            <a:r>
              <a:rPr lang="en-US" dirty="0" smtClean="0"/>
              <a:t>day-today business</a:t>
            </a:r>
            <a:r>
              <a:rPr lang="en-US" dirty="0"/>
              <a:t>. </a:t>
            </a:r>
            <a:r>
              <a:rPr lang="en-US" dirty="0" smtClean="0"/>
              <a:t>These </a:t>
            </a:r>
            <a:r>
              <a:rPr lang="en-US" dirty="0"/>
              <a:t>tasks can be easily done using presentation. </a:t>
            </a:r>
            <a:endParaRPr lang="en-US" dirty="0" smtClean="0"/>
          </a:p>
        </p:txBody>
      </p:sp>
      <p:sp>
        <p:nvSpPr>
          <p:cNvPr id="6" name="Title 5"/>
          <p:cNvSpPr>
            <a:spLocks noGrp="1"/>
          </p:cNvSpPr>
          <p:nvPr>
            <p:ph type="ctrTitle"/>
          </p:nvPr>
        </p:nvSpPr>
        <p:spPr/>
        <p:txBody>
          <a:bodyPr>
            <a:normAutofit/>
          </a:bodyPr>
          <a:lstStyle/>
          <a:p>
            <a:r>
              <a:rPr lang="en-US" dirty="0" smtClean="0">
                <a:solidFill>
                  <a:srgbClr val="0082DA"/>
                </a:solidFill>
              </a:rPr>
              <a:t>Introduction</a:t>
            </a:r>
            <a:endParaRPr lang="en-US" dirty="0">
              <a:solidFill>
                <a:srgbClr val="0082DA"/>
              </a:solidFill>
            </a:endParaRPr>
          </a:p>
        </p:txBody>
      </p:sp>
    </p:spTree>
    <p:extLst>
      <p:ext uri="{BB962C8B-B14F-4D97-AF65-F5344CB8AC3E}">
        <p14:creationId xmlns:p14="http://schemas.microsoft.com/office/powerpoint/2010/main" val="28305455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MS PowerPoint 2010 presentations have no theme by default. </a:t>
            </a:r>
            <a:endParaRPr lang="en-US" dirty="0" smtClean="0"/>
          </a:p>
          <a:p>
            <a:r>
              <a:rPr lang="en-US" dirty="0" smtClean="0"/>
              <a:t>However</a:t>
            </a:r>
            <a:r>
              <a:rPr lang="en-US" dirty="0"/>
              <a:t>, you can add theme to the </a:t>
            </a:r>
            <a:r>
              <a:rPr lang="en-US" dirty="0" smtClean="0"/>
              <a:t>slides of </a:t>
            </a:r>
            <a:r>
              <a:rPr lang="en-US" dirty="0"/>
              <a:t>a presentation to attract the audience by making it more attractive, eye-catching and appealing. </a:t>
            </a:r>
            <a:endParaRPr lang="en-US" dirty="0" smtClean="0"/>
          </a:p>
          <a:p>
            <a:r>
              <a:rPr lang="en-US" dirty="0" smtClean="0"/>
              <a:t>To </a:t>
            </a:r>
            <a:r>
              <a:rPr lang="en-US" dirty="0"/>
              <a:t>add theme in a </a:t>
            </a:r>
            <a:r>
              <a:rPr lang="en-US" dirty="0" smtClean="0"/>
              <a:t>presentation, you need to select the </a:t>
            </a:r>
            <a:r>
              <a:rPr lang="en-US" dirty="0" smtClean="0"/>
              <a:t>desired </a:t>
            </a:r>
            <a:r>
              <a:rPr lang="en-US" dirty="0"/>
              <a:t>theme </a:t>
            </a:r>
            <a:r>
              <a:rPr lang="en-US" dirty="0" smtClean="0"/>
              <a:t>in the </a:t>
            </a:r>
            <a:r>
              <a:rPr lang="en-US" b="1" dirty="0" smtClean="0"/>
              <a:t>Themes </a:t>
            </a:r>
            <a:r>
              <a:rPr lang="en-US" dirty="0" smtClean="0"/>
              <a:t>group of the </a:t>
            </a:r>
            <a:r>
              <a:rPr lang="en-US" b="1" dirty="0"/>
              <a:t>Design </a:t>
            </a:r>
            <a:r>
              <a:rPr lang="en-US" dirty="0" smtClean="0"/>
              <a:t>tab.</a:t>
            </a:r>
          </a:p>
          <a:p>
            <a:r>
              <a:rPr lang="en-US" dirty="0" smtClean="0"/>
              <a:t>Now, the </a:t>
            </a:r>
            <a:r>
              <a:rPr lang="en-US" dirty="0"/>
              <a:t>selected theme gets </a:t>
            </a:r>
            <a:r>
              <a:rPr lang="en-US" dirty="0" smtClean="0"/>
              <a:t>applied to the presentation, as shown in the following figure:</a:t>
            </a:r>
            <a:endParaRPr lang="en-US" dirty="0"/>
          </a:p>
        </p:txBody>
      </p:sp>
      <p:sp>
        <p:nvSpPr>
          <p:cNvPr id="3" name="Title 2"/>
          <p:cNvSpPr>
            <a:spLocks noGrp="1"/>
          </p:cNvSpPr>
          <p:nvPr>
            <p:ph type="ctrTitle"/>
          </p:nvPr>
        </p:nvSpPr>
        <p:spPr/>
        <p:txBody>
          <a:bodyPr/>
          <a:lstStyle/>
          <a:p>
            <a:r>
              <a:rPr lang="en-US" dirty="0">
                <a:solidFill>
                  <a:srgbClr val="0082DA"/>
                </a:solidFill>
              </a:rPr>
              <a:t>Session 9: Presentation Themes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3642" y="3703320"/>
            <a:ext cx="5096716" cy="2926080"/>
          </a:xfrm>
          <a:prstGeom prst="rect">
            <a:avLst/>
          </a:prstGeom>
          <a:ln>
            <a:solidFill>
              <a:schemeClr val="tx1"/>
            </a:solidFill>
          </a:ln>
        </p:spPr>
      </p:pic>
    </p:spTree>
    <p:extLst>
      <p:ext uri="{BB962C8B-B14F-4D97-AF65-F5344CB8AC3E}">
        <p14:creationId xmlns:p14="http://schemas.microsoft.com/office/powerpoint/2010/main" val="234884460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 </a:t>
            </a:r>
            <a:r>
              <a:rPr lang="en-US" dirty="0"/>
              <a:t>MS PowerPoint, you can change the design in individual slides or all the slides </a:t>
            </a:r>
            <a:r>
              <a:rPr lang="en-US" dirty="0" smtClean="0"/>
              <a:t>of a </a:t>
            </a:r>
            <a:r>
              <a:rPr lang="en-US" dirty="0"/>
              <a:t>presentation.</a:t>
            </a:r>
          </a:p>
          <a:p>
            <a:r>
              <a:rPr lang="en-US" dirty="0" smtClean="0"/>
              <a:t>To change </a:t>
            </a:r>
            <a:r>
              <a:rPr lang="en-US" dirty="0"/>
              <a:t>a design of the </a:t>
            </a:r>
            <a:r>
              <a:rPr lang="en-US" dirty="0" smtClean="0"/>
              <a:t>slides, you need to first </a:t>
            </a:r>
            <a:r>
              <a:rPr lang="en-US" dirty="0" smtClean="0"/>
              <a:t>click </a:t>
            </a:r>
            <a:r>
              <a:rPr lang="en-US" dirty="0"/>
              <a:t>the </a:t>
            </a:r>
            <a:r>
              <a:rPr lang="en-US" b="1" dirty="0"/>
              <a:t>down-arrow </a:t>
            </a:r>
            <a:r>
              <a:rPr lang="en-US" dirty="0"/>
              <a:t>of the </a:t>
            </a:r>
            <a:r>
              <a:rPr lang="en-US" b="1" dirty="0"/>
              <a:t>Background Styles </a:t>
            </a:r>
            <a:r>
              <a:rPr lang="en-US" dirty="0"/>
              <a:t>button under the </a:t>
            </a:r>
            <a:r>
              <a:rPr lang="en-US" b="1" dirty="0"/>
              <a:t>Background </a:t>
            </a:r>
            <a:r>
              <a:rPr lang="en-US" dirty="0"/>
              <a:t>group of the </a:t>
            </a:r>
            <a:r>
              <a:rPr lang="en-US" b="1" dirty="0"/>
              <a:t>Design </a:t>
            </a:r>
            <a:r>
              <a:rPr lang="en-US" dirty="0" smtClean="0"/>
              <a:t>tab and then select the </a:t>
            </a:r>
            <a:r>
              <a:rPr lang="en-US" b="1" dirty="0" smtClean="0"/>
              <a:t>Format </a:t>
            </a:r>
            <a:r>
              <a:rPr lang="en-US" b="1" dirty="0"/>
              <a:t>Background </a:t>
            </a:r>
            <a:r>
              <a:rPr lang="en-US" dirty="0"/>
              <a:t>option from the drop-down </a:t>
            </a:r>
            <a:r>
              <a:rPr lang="en-US" dirty="0" smtClean="0"/>
              <a:t>list, as shown in the following figure:</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a:t>Now, select the </a:t>
            </a:r>
            <a:r>
              <a:rPr lang="en-US" b="1" dirty="0"/>
              <a:t>Fill</a:t>
            </a:r>
            <a:r>
              <a:rPr lang="en-US" dirty="0"/>
              <a:t> category in the </a:t>
            </a:r>
            <a:r>
              <a:rPr lang="en-US" b="1" dirty="0"/>
              <a:t>Format Background </a:t>
            </a:r>
            <a:r>
              <a:rPr lang="en-US" dirty="0"/>
              <a:t>dialog box and then select any of the radio button (in our case </a:t>
            </a:r>
            <a:r>
              <a:rPr lang="en-US" b="1" dirty="0"/>
              <a:t>Solid fill</a:t>
            </a:r>
            <a:r>
              <a:rPr lang="en-US" dirty="0" smtClean="0"/>
              <a:t>).</a:t>
            </a:r>
            <a:endParaRPr lang="en-US" dirty="0"/>
          </a:p>
        </p:txBody>
      </p:sp>
      <p:sp>
        <p:nvSpPr>
          <p:cNvPr id="3" name="Title 2"/>
          <p:cNvSpPr>
            <a:spLocks noGrp="1"/>
          </p:cNvSpPr>
          <p:nvPr>
            <p:ph type="ctrTitle"/>
          </p:nvPr>
        </p:nvSpPr>
        <p:spPr/>
        <p:txBody>
          <a:bodyPr/>
          <a:lstStyle/>
          <a:p>
            <a:r>
              <a:rPr lang="en-US" dirty="0">
                <a:solidFill>
                  <a:srgbClr val="0082DA"/>
                </a:solidFill>
              </a:rPr>
              <a:t>Session 10: Changing the Design of a Presentation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5511" y="3352800"/>
            <a:ext cx="6532979" cy="2306515"/>
          </a:xfrm>
          <a:prstGeom prst="rect">
            <a:avLst/>
          </a:prstGeom>
          <a:ln>
            <a:solidFill>
              <a:schemeClr val="tx1"/>
            </a:solidFill>
          </a:ln>
        </p:spPr>
      </p:pic>
    </p:spTree>
    <p:extLst>
      <p:ext uri="{BB962C8B-B14F-4D97-AF65-F5344CB8AC3E}">
        <p14:creationId xmlns:p14="http://schemas.microsoft.com/office/powerpoint/2010/main" val="171540101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endParaRPr lang="en-US" dirty="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a:p>
          <a:p>
            <a:pPr lvl="1"/>
            <a:endParaRPr lang="en-US" dirty="0"/>
          </a:p>
        </p:txBody>
      </p:sp>
      <p:sp>
        <p:nvSpPr>
          <p:cNvPr id="3" name="Title 2"/>
          <p:cNvSpPr>
            <a:spLocks noGrp="1"/>
          </p:cNvSpPr>
          <p:nvPr>
            <p:ph type="ctrTitle"/>
          </p:nvPr>
        </p:nvSpPr>
        <p:spPr/>
        <p:txBody>
          <a:bodyPr/>
          <a:lstStyle/>
          <a:p>
            <a:r>
              <a:rPr lang="en-US" dirty="0">
                <a:solidFill>
                  <a:srgbClr val="0082DA"/>
                </a:solidFill>
              </a:rPr>
              <a:t>Session 10: Changing the Design of a Presentation</a:t>
            </a:r>
            <a:endParaRPr lang="en-US" dirty="0">
              <a:solidFill>
                <a:schemeClr val="accent6">
                  <a:lumMod val="75000"/>
                </a:schemeClr>
              </a:solidFill>
            </a:endParaRPr>
          </a:p>
        </p:txBody>
      </p:sp>
      <p:sp>
        <p:nvSpPr>
          <p:cNvPr id="5" name="Content Placeholder 1"/>
          <p:cNvSpPr txBox="1">
            <a:spLocks/>
          </p:cNvSpPr>
          <p:nvPr/>
        </p:nvSpPr>
        <p:spPr>
          <a:xfrm>
            <a:off x="304800" y="1295400"/>
            <a:ext cx="4572000" cy="5181601"/>
          </a:xfrm>
          <a:prstGeom prst="rect">
            <a:avLst/>
          </a:prstGeom>
        </p:spPr>
        <p:txBody>
          <a:bodyPr vert="horz" lIns="91440" tIns="45720" rIns="91440" bIns="45720" rtlCol="0">
            <a:noAutofit/>
          </a:bodyPr>
          <a:lstStyle>
            <a:lvl1pPr marL="457200" indent="-457200" algn="l" defTabSz="914400" rtl="0" eaLnBrk="1" latinLnBrk="0" hangingPunct="1">
              <a:spcBef>
                <a:spcPts val="400"/>
              </a:spcBef>
              <a:buClr>
                <a:srgbClr val="0082DA"/>
              </a:buClr>
              <a:buFont typeface="Wingdings" panose="05000000000000000000" pitchFamily="2" charset="2"/>
              <a:buChar char="Ø"/>
              <a:defRPr sz="2000" kern="1200">
                <a:solidFill>
                  <a:schemeClr val="tx1"/>
                </a:solidFill>
                <a:latin typeface="+mn-lt"/>
                <a:ea typeface="+mn-ea"/>
                <a:cs typeface="+mn-cs"/>
              </a:defRPr>
            </a:lvl1pPr>
            <a:lvl2pPr marL="731520" indent="-274320" algn="l" defTabSz="914400" rtl="0" eaLnBrk="1" latinLnBrk="0" hangingPunct="1">
              <a:spcBef>
                <a:spcPts val="400"/>
              </a:spcBef>
              <a:buClr>
                <a:srgbClr val="0082DA"/>
              </a:buClr>
              <a:buFont typeface="Wingdings" panose="05000000000000000000" pitchFamily="2" charset="2"/>
              <a:buChar char="q"/>
              <a:defRPr sz="1700" kern="1200">
                <a:solidFill>
                  <a:schemeClr val="tx1"/>
                </a:solidFill>
                <a:latin typeface="+mn-lt"/>
                <a:ea typeface="+mn-ea"/>
                <a:cs typeface="+mn-cs"/>
              </a:defRPr>
            </a:lvl2pPr>
            <a:lvl3pPr marL="1143000" indent="-228600" algn="l" defTabSz="914400" rtl="0" eaLnBrk="1" latinLnBrk="0" hangingPunct="1">
              <a:spcBef>
                <a:spcPts val="400"/>
              </a:spcBef>
              <a:buClr>
                <a:srgbClr val="0082DA"/>
              </a:buClr>
              <a:buFont typeface="Wingdings" panose="05000000000000000000" pitchFamily="2" charset="2"/>
              <a:buChar char="§"/>
              <a:defRPr sz="15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Now, click the </a:t>
            </a:r>
            <a:r>
              <a:rPr lang="en-US" sz="2000" b="1" dirty="0" smtClean="0"/>
              <a:t>down-arrow </a:t>
            </a:r>
            <a:r>
              <a:rPr lang="en-US" sz="2000" dirty="0"/>
              <a:t>of the </a:t>
            </a:r>
            <a:r>
              <a:rPr lang="en-US" sz="2000" b="1" dirty="0"/>
              <a:t>Color </a:t>
            </a:r>
            <a:r>
              <a:rPr lang="en-US" sz="2000" dirty="0" smtClean="0"/>
              <a:t>button and then s</a:t>
            </a:r>
            <a:r>
              <a:rPr lang="en-US" dirty="0" smtClean="0"/>
              <a:t>elect </a:t>
            </a:r>
            <a:r>
              <a:rPr lang="en-US" dirty="0"/>
              <a:t>the desired </a:t>
            </a:r>
            <a:r>
              <a:rPr lang="en-US" dirty="0" smtClean="0"/>
              <a:t>colour in the </a:t>
            </a:r>
            <a:r>
              <a:rPr lang="en-US" sz="2000" dirty="0" smtClean="0"/>
              <a:t>drop-down </a:t>
            </a:r>
            <a:r>
              <a:rPr lang="en-US" sz="2000" dirty="0"/>
              <a:t>list of </a:t>
            </a:r>
            <a:r>
              <a:rPr lang="en-US" sz="2000" dirty="0" smtClean="0"/>
              <a:t>colours.</a:t>
            </a:r>
            <a:endParaRPr lang="en-US" dirty="0"/>
          </a:p>
          <a:p>
            <a:r>
              <a:rPr lang="en-US" sz="2000" dirty="0" smtClean="0"/>
              <a:t>Now, click </a:t>
            </a:r>
            <a:r>
              <a:rPr lang="en-US" sz="2000" dirty="0"/>
              <a:t>the </a:t>
            </a:r>
            <a:r>
              <a:rPr lang="en-US" sz="2000" b="1" dirty="0"/>
              <a:t>Apply to All </a:t>
            </a:r>
            <a:r>
              <a:rPr lang="en-US" sz="2000" dirty="0"/>
              <a:t>button </a:t>
            </a:r>
            <a:r>
              <a:rPr lang="en-US" sz="2000" dirty="0" smtClean="0"/>
              <a:t>in the </a:t>
            </a:r>
            <a:r>
              <a:rPr lang="en-US" sz="2000" b="1" dirty="0" smtClean="0"/>
              <a:t>Format Background </a:t>
            </a:r>
            <a:r>
              <a:rPr lang="en-US" sz="2000" dirty="0" smtClean="0"/>
              <a:t>dialog box to apply the color to all slides, as shown in the given figure.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1320691"/>
            <a:ext cx="2667001" cy="2565509"/>
          </a:xfrm>
          <a:prstGeom prst="rect">
            <a:avLst/>
          </a:prstGeom>
          <a:ln>
            <a:solidFill>
              <a:schemeClr val="tx1"/>
            </a:solid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4343400"/>
            <a:ext cx="4114800" cy="2372205"/>
          </a:xfrm>
          <a:prstGeom prst="rect">
            <a:avLst/>
          </a:prstGeom>
          <a:ln>
            <a:solidFill>
              <a:schemeClr val="tx1"/>
            </a:solidFill>
          </a:ln>
        </p:spPr>
      </p:pic>
      <p:sp>
        <p:nvSpPr>
          <p:cNvPr id="7" name="Content Placeholder 1"/>
          <p:cNvSpPr txBox="1">
            <a:spLocks/>
          </p:cNvSpPr>
          <p:nvPr/>
        </p:nvSpPr>
        <p:spPr>
          <a:xfrm>
            <a:off x="304800" y="3878581"/>
            <a:ext cx="8610600" cy="2583180"/>
          </a:xfrm>
          <a:prstGeom prst="rect">
            <a:avLst/>
          </a:prstGeom>
        </p:spPr>
        <p:txBody>
          <a:bodyPr vert="horz" lIns="91440" tIns="45720" rIns="91440" bIns="45720" rtlCol="0">
            <a:noAutofit/>
          </a:bodyPr>
          <a:lstStyle>
            <a:lvl1pPr marL="457200" indent="-457200" algn="l" defTabSz="914400" rtl="0" eaLnBrk="1" latinLnBrk="0" hangingPunct="1">
              <a:spcBef>
                <a:spcPts val="400"/>
              </a:spcBef>
              <a:buClr>
                <a:srgbClr val="0082DA"/>
              </a:buClr>
              <a:buFont typeface="Wingdings" panose="05000000000000000000" pitchFamily="2" charset="2"/>
              <a:buChar char="Ø"/>
              <a:defRPr sz="2000" kern="1200">
                <a:solidFill>
                  <a:schemeClr val="tx1"/>
                </a:solidFill>
                <a:latin typeface="+mn-lt"/>
                <a:ea typeface="+mn-ea"/>
                <a:cs typeface="+mn-cs"/>
              </a:defRPr>
            </a:lvl1pPr>
            <a:lvl2pPr marL="731520" indent="-274320" algn="l" defTabSz="914400" rtl="0" eaLnBrk="1" latinLnBrk="0" hangingPunct="1">
              <a:spcBef>
                <a:spcPts val="400"/>
              </a:spcBef>
              <a:buClr>
                <a:srgbClr val="0082DA"/>
              </a:buClr>
              <a:buFont typeface="Wingdings" panose="05000000000000000000" pitchFamily="2" charset="2"/>
              <a:buChar char="q"/>
              <a:defRPr sz="1700" kern="1200">
                <a:solidFill>
                  <a:schemeClr val="tx1"/>
                </a:solidFill>
                <a:latin typeface="+mn-lt"/>
                <a:ea typeface="+mn-ea"/>
                <a:cs typeface="+mn-cs"/>
              </a:defRPr>
            </a:lvl2pPr>
            <a:lvl3pPr marL="1143000" indent="-228600" algn="l" defTabSz="914400" rtl="0" eaLnBrk="1" latinLnBrk="0" hangingPunct="1">
              <a:spcBef>
                <a:spcPts val="400"/>
              </a:spcBef>
              <a:buClr>
                <a:srgbClr val="0082DA"/>
              </a:buClr>
              <a:buFont typeface="Wingdings" panose="05000000000000000000" pitchFamily="2" charset="2"/>
              <a:buChar char="§"/>
              <a:defRPr sz="15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t>Now, the </a:t>
            </a:r>
            <a:r>
              <a:rPr lang="en-US" sz="2000" dirty="0"/>
              <a:t>selected colour gets </a:t>
            </a:r>
            <a:r>
              <a:rPr lang="en-US" sz="2000" dirty="0" smtClean="0"/>
              <a:t>applied to the slide, as shown in the following figure:</a:t>
            </a:r>
            <a:endParaRPr lang="en-US" sz="2000" dirty="0"/>
          </a:p>
        </p:txBody>
      </p:sp>
    </p:spTree>
    <p:extLst>
      <p:ext uri="{BB962C8B-B14F-4D97-AF65-F5344CB8AC3E}">
        <p14:creationId xmlns:p14="http://schemas.microsoft.com/office/powerpoint/2010/main" val="69635331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You </a:t>
            </a:r>
            <a:r>
              <a:rPr lang="en-US" dirty="0" smtClean="0"/>
              <a:t>can change </a:t>
            </a:r>
            <a:r>
              <a:rPr lang="en-US" dirty="0"/>
              <a:t>the background colour and shading of your current slide or all the slides in a presentation.</a:t>
            </a:r>
          </a:p>
          <a:p>
            <a:pPr marL="457200" lvl="1" indent="-457200">
              <a:buFont typeface="Wingdings" panose="05000000000000000000" pitchFamily="2" charset="2"/>
              <a:buChar char="Ø"/>
            </a:pPr>
            <a:r>
              <a:rPr lang="en-US" sz="2000" dirty="0"/>
              <a:t>To change the background colour of the </a:t>
            </a:r>
            <a:r>
              <a:rPr lang="en-US" sz="2000" dirty="0" smtClean="0"/>
              <a:t>slides, you need to click </a:t>
            </a:r>
            <a:r>
              <a:rPr lang="en-US" sz="2000" dirty="0"/>
              <a:t>the </a:t>
            </a:r>
            <a:r>
              <a:rPr lang="en-US" sz="2000" b="1" dirty="0"/>
              <a:t>down-arrow </a:t>
            </a:r>
            <a:r>
              <a:rPr lang="en-US" sz="2000" dirty="0"/>
              <a:t>of the </a:t>
            </a:r>
            <a:r>
              <a:rPr lang="en-US" sz="2000" b="1" dirty="0"/>
              <a:t>Background Styles </a:t>
            </a:r>
            <a:r>
              <a:rPr lang="en-US" sz="2000" dirty="0"/>
              <a:t>button </a:t>
            </a:r>
            <a:r>
              <a:rPr lang="en-US" sz="2000" dirty="0" smtClean="0"/>
              <a:t>in the </a:t>
            </a:r>
            <a:r>
              <a:rPr lang="en-US" sz="2000" b="1" dirty="0"/>
              <a:t>Background </a:t>
            </a:r>
            <a:r>
              <a:rPr lang="en-US" sz="2000" dirty="0"/>
              <a:t>group of the </a:t>
            </a:r>
            <a:r>
              <a:rPr lang="en-US" sz="2000" b="1" dirty="0"/>
              <a:t>Design</a:t>
            </a:r>
            <a:r>
              <a:rPr lang="en-US" sz="2000" dirty="0"/>
              <a:t> tab. </a:t>
            </a:r>
            <a:endParaRPr lang="en-US" dirty="0"/>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Changing the Background Colour of a Presentation</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1035" y="2895600"/>
            <a:ext cx="4923829" cy="2743200"/>
          </a:xfrm>
          <a:prstGeom prst="rect">
            <a:avLst/>
          </a:prstGeom>
          <a:ln>
            <a:solidFill>
              <a:schemeClr val="tx1"/>
            </a:solidFill>
          </a:ln>
        </p:spPr>
      </p:pic>
      <p:sp>
        <p:nvSpPr>
          <p:cNvPr id="7" name="Content Placeholder 1"/>
          <p:cNvSpPr txBox="1">
            <a:spLocks/>
          </p:cNvSpPr>
          <p:nvPr/>
        </p:nvSpPr>
        <p:spPr>
          <a:xfrm>
            <a:off x="304800" y="2895600"/>
            <a:ext cx="3505200" cy="2895600"/>
          </a:xfrm>
          <a:prstGeom prst="rect">
            <a:avLst/>
          </a:prstGeom>
        </p:spPr>
        <p:txBody>
          <a:bodyPr vert="horz" lIns="91440" tIns="45720" rIns="91440" bIns="45720" rtlCol="0">
            <a:normAutofit/>
          </a:bodyPr>
          <a:lstStyle>
            <a:lvl1pPr marL="457200" indent="-457200" algn="l" defTabSz="914400" rtl="0" eaLnBrk="1" latinLnBrk="0" hangingPunct="1">
              <a:spcBef>
                <a:spcPts val="400"/>
              </a:spcBef>
              <a:buClr>
                <a:srgbClr val="0082DA"/>
              </a:buClr>
              <a:buFont typeface="Wingdings" panose="05000000000000000000" pitchFamily="2" charset="2"/>
              <a:buChar char="Ø"/>
              <a:defRPr sz="2000" kern="1200">
                <a:solidFill>
                  <a:schemeClr val="tx1"/>
                </a:solidFill>
                <a:latin typeface="+mn-lt"/>
                <a:ea typeface="+mn-ea"/>
                <a:cs typeface="+mn-cs"/>
              </a:defRPr>
            </a:lvl1pPr>
            <a:lvl2pPr marL="731520" indent="-274320" algn="l" defTabSz="914400" rtl="0" eaLnBrk="1" latinLnBrk="0" hangingPunct="1">
              <a:spcBef>
                <a:spcPts val="400"/>
              </a:spcBef>
              <a:buClr>
                <a:srgbClr val="0082DA"/>
              </a:buClr>
              <a:buFont typeface="Wingdings" panose="05000000000000000000" pitchFamily="2" charset="2"/>
              <a:buChar char="q"/>
              <a:defRPr sz="1700" kern="1200">
                <a:solidFill>
                  <a:schemeClr val="tx1"/>
                </a:solidFill>
                <a:latin typeface="+mn-lt"/>
                <a:ea typeface="+mn-ea"/>
                <a:cs typeface="+mn-cs"/>
              </a:defRPr>
            </a:lvl2pPr>
            <a:lvl3pPr marL="1143000" indent="-228600" algn="l" defTabSz="914400" rtl="0" eaLnBrk="1" latinLnBrk="0" hangingPunct="1">
              <a:spcBef>
                <a:spcPts val="400"/>
              </a:spcBef>
              <a:buClr>
                <a:srgbClr val="0082DA"/>
              </a:buClr>
              <a:buFont typeface="Wingdings" panose="05000000000000000000" pitchFamily="2" charset="2"/>
              <a:buChar char="§"/>
              <a:defRPr sz="15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457200">
              <a:buFont typeface="Wingdings" panose="05000000000000000000" pitchFamily="2" charset="2"/>
              <a:buChar char="Ø"/>
            </a:pPr>
            <a:r>
              <a:rPr lang="en-US" sz="2000" dirty="0" smtClean="0"/>
              <a:t>Now, select the desired background style from the drop-down list, as shown in the given figure.</a:t>
            </a:r>
          </a:p>
          <a:p>
            <a:pPr marL="457200" lvl="1" indent="-457200">
              <a:buFont typeface="Wingdings" panose="05000000000000000000" pitchFamily="2" charset="2"/>
              <a:buChar char="Ø"/>
            </a:pPr>
            <a:r>
              <a:rPr lang="en-US" sz="2000" dirty="0"/>
              <a:t>The background style gets </a:t>
            </a:r>
            <a:r>
              <a:rPr lang="en-US" sz="2000" dirty="0" smtClean="0"/>
              <a:t>applied to the slide.</a:t>
            </a:r>
            <a:endParaRPr lang="en-US" sz="2000" dirty="0"/>
          </a:p>
          <a:p>
            <a:pPr lvl="1"/>
            <a:endParaRPr lang="en-US" dirty="0" smtClean="0"/>
          </a:p>
        </p:txBody>
      </p:sp>
    </p:spTree>
    <p:extLst>
      <p:ext uri="{BB962C8B-B14F-4D97-AF65-F5344CB8AC3E}">
        <p14:creationId xmlns:p14="http://schemas.microsoft.com/office/powerpoint/2010/main" val="356231348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 MS PowerPoint, the Slide Sorter view refers to a view that shows thumbnail versions of all your </a:t>
            </a:r>
            <a:r>
              <a:rPr lang="en-US" dirty="0" smtClean="0"/>
              <a:t>slides arranged </a:t>
            </a:r>
            <a:r>
              <a:rPr lang="en-US" dirty="0"/>
              <a:t>in horizontal rows. </a:t>
            </a:r>
            <a:endParaRPr lang="en-US" dirty="0" smtClean="0"/>
          </a:p>
          <a:p>
            <a:r>
              <a:rPr lang="en-US" dirty="0" smtClean="0"/>
              <a:t>This </a:t>
            </a:r>
            <a:r>
              <a:rPr lang="en-US" dirty="0"/>
              <a:t>view is useful to make global changes to several slides simultaneously.</a:t>
            </a:r>
          </a:p>
          <a:p>
            <a:r>
              <a:rPr lang="en-US" dirty="0"/>
              <a:t>Using the Slide Sorter view, you can easily arrange the order of slides, add slides and also delete them.</a:t>
            </a:r>
          </a:p>
          <a:p>
            <a:r>
              <a:rPr lang="en-US" dirty="0"/>
              <a:t>You can easily switch to the Slide Sorter view by clicking the </a:t>
            </a:r>
            <a:r>
              <a:rPr lang="en-US" b="1" dirty="0"/>
              <a:t>Slide Sorter </a:t>
            </a:r>
            <a:r>
              <a:rPr lang="en-US" dirty="0"/>
              <a:t>button under the </a:t>
            </a:r>
            <a:r>
              <a:rPr lang="en-US" b="1" dirty="0" smtClean="0"/>
              <a:t>Presentation</a:t>
            </a:r>
            <a:r>
              <a:rPr lang="en-US" dirty="0" smtClean="0"/>
              <a:t> </a:t>
            </a:r>
            <a:r>
              <a:rPr lang="en-US" b="1" dirty="0" smtClean="0"/>
              <a:t>Views</a:t>
            </a:r>
            <a:r>
              <a:rPr lang="en-US" dirty="0" smtClean="0"/>
              <a:t> </a:t>
            </a:r>
            <a:r>
              <a:rPr lang="en-US" dirty="0"/>
              <a:t>group of the </a:t>
            </a:r>
            <a:r>
              <a:rPr lang="en-US" b="1" dirty="0"/>
              <a:t>View</a:t>
            </a:r>
            <a:r>
              <a:rPr lang="en-US" dirty="0"/>
              <a:t> tab.</a:t>
            </a:r>
          </a:p>
        </p:txBody>
      </p:sp>
      <p:sp>
        <p:nvSpPr>
          <p:cNvPr id="3" name="Title 2"/>
          <p:cNvSpPr>
            <a:spLocks noGrp="1"/>
          </p:cNvSpPr>
          <p:nvPr>
            <p:ph type="ctrTitle"/>
          </p:nvPr>
        </p:nvSpPr>
        <p:spPr/>
        <p:txBody>
          <a:bodyPr/>
          <a:lstStyle/>
          <a:p>
            <a:r>
              <a:rPr lang="en-US" dirty="0">
                <a:solidFill>
                  <a:srgbClr val="0082DA"/>
                </a:solidFill>
              </a:rPr>
              <a:t>Session 11: Arranging, Deleting and Adding Slides</a:t>
            </a:r>
          </a:p>
        </p:txBody>
      </p:sp>
    </p:spTree>
    <p:extLst>
      <p:ext uri="{BB962C8B-B14F-4D97-AF65-F5344CB8AC3E}">
        <p14:creationId xmlns:p14="http://schemas.microsoft.com/office/powerpoint/2010/main" val="211216302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3657600" cy="5166360"/>
          </a:xfrm>
        </p:spPr>
        <p:txBody>
          <a:bodyPr>
            <a:normAutofit/>
          </a:bodyPr>
          <a:lstStyle/>
          <a:p>
            <a:r>
              <a:rPr lang="en-US" dirty="0" smtClean="0"/>
              <a:t>To </a:t>
            </a:r>
            <a:r>
              <a:rPr lang="en-US" dirty="0"/>
              <a:t>rearrange slides, you </a:t>
            </a:r>
            <a:r>
              <a:rPr lang="en-US" dirty="0" smtClean="0"/>
              <a:t>first need </a:t>
            </a:r>
            <a:r>
              <a:rPr lang="en-US" dirty="0"/>
              <a:t>to change the view of your presentation to the </a:t>
            </a:r>
            <a:r>
              <a:rPr lang="en-US" dirty="0"/>
              <a:t>Slide Sorter view.</a:t>
            </a:r>
          </a:p>
          <a:p>
            <a:pPr marL="457200" lvl="1" indent="-457200">
              <a:buFont typeface="Wingdings" panose="05000000000000000000" pitchFamily="2" charset="2"/>
              <a:buChar char="Ø"/>
            </a:pPr>
            <a:r>
              <a:rPr lang="en-US" sz="2000" dirty="0"/>
              <a:t>To </a:t>
            </a:r>
            <a:r>
              <a:rPr lang="en-US" sz="2000" dirty="0"/>
              <a:t>arrange the order of the slides, </a:t>
            </a:r>
            <a:r>
              <a:rPr lang="en-US" sz="2000" dirty="0" smtClean="0"/>
              <a:t>you need to select </a:t>
            </a:r>
            <a:r>
              <a:rPr lang="en-US" sz="2000" dirty="0"/>
              <a:t>the desired slide whose position you want to </a:t>
            </a:r>
            <a:r>
              <a:rPr lang="en-US" sz="2000" dirty="0" smtClean="0"/>
              <a:t>change, as shown in the given figure.</a:t>
            </a:r>
          </a:p>
          <a:p>
            <a:pPr marL="457200" lvl="1" indent="-457200">
              <a:buFont typeface="Wingdings" panose="05000000000000000000" pitchFamily="2" charset="2"/>
              <a:buChar char="Ø"/>
            </a:pPr>
            <a:r>
              <a:rPr lang="en-US" sz="2000" dirty="0" smtClean="0"/>
              <a:t>Now, drag the </a:t>
            </a:r>
            <a:r>
              <a:rPr lang="en-US" sz="2000" dirty="0"/>
              <a:t>slide to a position where you want to </a:t>
            </a:r>
            <a:r>
              <a:rPr lang="en-US" sz="2000" dirty="0" smtClean="0"/>
              <a:t>place, as shown in the given figure</a:t>
            </a:r>
            <a:r>
              <a:rPr lang="en-US" sz="2000" dirty="0"/>
              <a:t>.</a:t>
            </a:r>
          </a:p>
          <a:p>
            <a:pPr marL="457200" lvl="1" indent="-457200">
              <a:buFont typeface="Wingdings" panose="05000000000000000000" pitchFamily="2" charset="2"/>
              <a:buChar char="Ø"/>
            </a:pPr>
            <a:endParaRPr lang="en-US" sz="2000" dirty="0"/>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Arranging Slides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599" y="1447799"/>
            <a:ext cx="4023360" cy="2176438"/>
          </a:xfrm>
          <a:prstGeom prst="rect">
            <a:avLst/>
          </a:prstGeom>
          <a:ln>
            <a:solidFill>
              <a:schemeClr val="tx1"/>
            </a:solidFill>
          </a:ln>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20530" r="2076"/>
          <a:stretch/>
        </p:blipFill>
        <p:spPr>
          <a:xfrm>
            <a:off x="4419599" y="4094980"/>
            <a:ext cx="4023360" cy="2122512"/>
          </a:xfrm>
          <a:prstGeom prst="rect">
            <a:avLst/>
          </a:prstGeom>
          <a:ln>
            <a:solidFill>
              <a:schemeClr val="tx1"/>
            </a:solidFill>
          </a:ln>
        </p:spPr>
      </p:pic>
      <p:sp>
        <p:nvSpPr>
          <p:cNvPr id="7" name="TextBox 6"/>
          <p:cNvSpPr txBox="1"/>
          <p:nvPr/>
        </p:nvSpPr>
        <p:spPr>
          <a:xfrm>
            <a:off x="5638800" y="3636648"/>
            <a:ext cx="1151277" cy="292388"/>
          </a:xfrm>
          <a:prstGeom prst="rect">
            <a:avLst/>
          </a:prstGeom>
          <a:noFill/>
        </p:spPr>
        <p:txBody>
          <a:bodyPr wrap="none" rtlCol="0">
            <a:spAutoFit/>
          </a:bodyPr>
          <a:lstStyle/>
          <a:p>
            <a:r>
              <a:rPr lang="en-US" sz="1300" dirty="0" smtClean="0"/>
              <a:t>Selecting slide</a:t>
            </a:r>
            <a:endParaRPr lang="en-US" sz="1300" dirty="0"/>
          </a:p>
        </p:txBody>
      </p:sp>
      <p:sp>
        <p:nvSpPr>
          <p:cNvPr id="9" name="TextBox 8"/>
          <p:cNvSpPr txBox="1"/>
          <p:nvPr/>
        </p:nvSpPr>
        <p:spPr>
          <a:xfrm>
            <a:off x="5257800" y="6260812"/>
            <a:ext cx="2772234" cy="292388"/>
          </a:xfrm>
          <a:prstGeom prst="rect">
            <a:avLst/>
          </a:prstGeom>
          <a:noFill/>
        </p:spPr>
        <p:txBody>
          <a:bodyPr wrap="none" rtlCol="0">
            <a:spAutoFit/>
          </a:bodyPr>
          <a:lstStyle/>
          <a:p>
            <a:r>
              <a:rPr lang="en-US" sz="1300" dirty="0" smtClean="0"/>
              <a:t>Displaying slide with changed position</a:t>
            </a:r>
            <a:endParaRPr lang="en-US" sz="1300" dirty="0"/>
          </a:p>
        </p:txBody>
      </p:sp>
    </p:spTree>
    <p:extLst>
      <p:ext uri="{BB962C8B-B14F-4D97-AF65-F5344CB8AC3E}">
        <p14:creationId xmlns:p14="http://schemas.microsoft.com/office/powerpoint/2010/main" val="177635989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By default, MS PowerPoint 2010 provides only one slide in a blank presentation. </a:t>
            </a:r>
            <a:endParaRPr lang="en-US" dirty="0" smtClean="0"/>
          </a:p>
          <a:p>
            <a:r>
              <a:rPr lang="en-US" dirty="0" smtClean="0"/>
              <a:t>However</a:t>
            </a:r>
            <a:r>
              <a:rPr lang="en-US" dirty="0"/>
              <a:t>, you can </a:t>
            </a:r>
            <a:r>
              <a:rPr lang="en-US" dirty="0" smtClean="0"/>
              <a:t>add any </a:t>
            </a:r>
            <a:r>
              <a:rPr lang="en-US" dirty="0"/>
              <a:t>number of slides in a presentation.</a:t>
            </a:r>
          </a:p>
          <a:p>
            <a:r>
              <a:rPr lang="en-US" dirty="0" smtClean="0"/>
              <a:t>To </a:t>
            </a:r>
            <a:r>
              <a:rPr lang="en-US" dirty="0"/>
              <a:t>insert a new </a:t>
            </a:r>
            <a:r>
              <a:rPr lang="en-US" dirty="0" smtClean="0"/>
              <a:t>slide, you need to right-clicking in </a:t>
            </a:r>
            <a:r>
              <a:rPr lang="en-US" dirty="0" smtClean="0"/>
              <a:t>blank </a:t>
            </a:r>
            <a:r>
              <a:rPr lang="en-US" dirty="0"/>
              <a:t>space after the existing slide where you want to add a </a:t>
            </a:r>
            <a:r>
              <a:rPr lang="en-US" dirty="0" smtClean="0"/>
              <a:t>new slide and then select </a:t>
            </a:r>
            <a:r>
              <a:rPr lang="en-US" dirty="0"/>
              <a:t>the </a:t>
            </a:r>
            <a:r>
              <a:rPr lang="en-US" b="1" dirty="0"/>
              <a:t>New slide </a:t>
            </a:r>
            <a:r>
              <a:rPr lang="en-US" dirty="0"/>
              <a:t>option from the </a:t>
            </a:r>
            <a:r>
              <a:rPr lang="en-US" dirty="0" smtClean="0"/>
              <a:t>context menu, as shown in the following figure:</a:t>
            </a:r>
            <a:endParaRPr lang="en-US" dirty="0"/>
          </a:p>
          <a:p>
            <a:endParaRPr lang="en-US" dirty="0" smtClean="0"/>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Adding a New Slide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3352800"/>
            <a:ext cx="5016843" cy="3261193"/>
          </a:xfrm>
          <a:prstGeom prst="rect">
            <a:avLst/>
          </a:prstGeom>
          <a:ln>
            <a:solidFill>
              <a:schemeClr val="tx1"/>
            </a:solidFill>
          </a:ln>
        </p:spPr>
      </p:pic>
    </p:spTree>
    <p:extLst>
      <p:ext uri="{BB962C8B-B14F-4D97-AF65-F5344CB8AC3E}">
        <p14:creationId xmlns:p14="http://schemas.microsoft.com/office/powerpoint/2010/main" val="30430238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lvl="1" indent="-457200">
              <a:buFont typeface="Wingdings" panose="05000000000000000000" pitchFamily="2" charset="2"/>
              <a:buChar char="Ø"/>
            </a:pPr>
            <a:r>
              <a:rPr lang="en-US" sz="2000" dirty="0"/>
              <a:t>Now, the slide gets added in the presentation, as shown in the following figure:</a:t>
            </a:r>
          </a:p>
          <a:p>
            <a:pPr lvl="1"/>
            <a:endParaRPr lang="en-US" dirty="0"/>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Adding a New Slide</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2550" y="2057400"/>
            <a:ext cx="6438900" cy="4185600"/>
          </a:xfrm>
          <a:prstGeom prst="rect">
            <a:avLst/>
          </a:prstGeom>
          <a:ln>
            <a:solidFill>
              <a:schemeClr val="tx1"/>
            </a:solidFill>
          </a:ln>
        </p:spPr>
      </p:pic>
    </p:spTree>
    <p:extLst>
      <p:ext uri="{BB962C8B-B14F-4D97-AF65-F5344CB8AC3E}">
        <p14:creationId xmlns:p14="http://schemas.microsoft.com/office/powerpoint/2010/main" val="14099855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To delete a slide in MS PowerPoint</a:t>
            </a:r>
            <a:r>
              <a:rPr lang="en-US" dirty="0" smtClean="0"/>
              <a:t>, you need to right-click the slide that you want to delete on a </a:t>
            </a:r>
            <a:r>
              <a:rPr lang="en-US" b="1" dirty="0" smtClean="0"/>
              <a:t>Navigation </a:t>
            </a:r>
            <a:r>
              <a:rPr lang="en-US" dirty="0" smtClean="0"/>
              <a:t>pane and then select the </a:t>
            </a:r>
            <a:r>
              <a:rPr lang="en-US" b="1" dirty="0" smtClean="0"/>
              <a:t>Delete Slide </a:t>
            </a:r>
            <a:r>
              <a:rPr lang="en-US" dirty="0" smtClean="0"/>
              <a:t>option from the context menu, as shown in the following figure:</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sz="1100" dirty="0" smtClean="0"/>
          </a:p>
          <a:p>
            <a:r>
              <a:rPr lang="en-US" dirty="0" smtClean="0"/>
              <a:t>Now, the selected slide </a:t>
            </a:r>
            <a:r>
              <a:rPr lang="en-US" dirty="0"/>
              <a:t>gets deleted in the </a:t>
            </a:r>
            <a:r>
              <a:rPr lang="en-US" dirty="0" smtClean="0"/>
              <a:t>presentation.</a:t>
            </a:r>
          </a:p>
          <a:p>
            <a:pPr lvl="1"/>
            <a:endParaRPr lang="en-US" dirty="0" smtClean="0"/>
          </a:p>
          <a:p>
            <a:pPr marL="0" indent="0">
              <a:buNone/>
            </a:pPr>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a:p>
          <a:p>
            <a:pPr lvl="1"/>
            <a:endParaRPr lang="en-US" dirty="0"/>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Deleting a Slide</a:t>
            </a:r>
          </a:p>
        </p:txBody>
      </p:sp>
      <p:sp>
        <p:nvSpPr>
          <p:cNvPr id="5" name="Content Placeholder 1"/>
          <p:cNvSpPr txBox="1">
            <a:spLocks/>
          </p:cNvSpPr>
          <p:nvPr/>
        </p:nvSpPr>
        <p:spPr>
          <a:xfrm>
            <a:off x="304800" y="2971800"/>
            <a:ext cx="3276600" cy="3505201"/>
          </a:xfrm>
          <a:prstGeom prst="rect">
            <a:avLst/>
          </a:prstGeom>
        </p:spPr>
        <p:txBody>
          <a:bodyPr vert="horz" lIns="91440" tIns="45720" rIns="91440" bIns="45720" rtlCol="0">
            <a:normAutofit/>
          </a:bodyPr>
          <a:lstStyle>
            <a:lvl1pPr marL="457200" indent="-457200" algn="l" defTabSz="914400" rtl="0" eaLnBrk="1" latinLnBrk="0" hangingPunct="1">
              <a:spcBef>
                <a:spcPts val="400"/>
              </a:spcBef>
              <a:buClr>
                <a:srgbClr val="0082DA"/>
              </a:buClr>
              <a:buFont typeface="Wingdings" panose="05000000000000000000" pitchFamily="2" charset="2"/>
              <a:buChar char="Ø"/>
              <a:defRPr sz="2000" kern="1200">
                <a:solidFill>
                  <a:schemeClr val="tx1"/>
                </a:solidFill>
                <a:latin typeface="+mn-lt"/>
                <a:ea typeface="+mn-ea"/>
                <a:cs typeface="+mn-cs"/>
              </a:defRPr>
            </a:lvl1pPr>
            <a:lvl2pPr marL="731520" indent="-274320" algn="l" defTabSz="914400" rtl="0" eaLnBrk="1" latinLnBrk="0" hangingPunct="1">
              <a:spcBef>
                <a:spcPts val="400"/>
              </a:spcBef>
              <a:buClr>
                <a:srgbClr val="0082DA"/>
              </a:buClr>
              <a:buFont typeface="Wingdings" panose="05000000000000000000" pitchFamily="2" charset="2"/>
              <a:buChar char="q"/>
              <a:defRPr sz="1700" kern="1200">
                <a:solidFill>
                  <a:schemeClr val="tx1"/>
                </a:solidFill>
                <a:latin typeface="+mn-lt"/>
                <a:ea typeface="+mn-ea"/>
                <a:cs typeface="+mn-cs"/>
              </a:defRPr>
            </a:lvl2pPr>
            <a:lvl3pPr marL="1143000" indent="-228600" algn="l" defTabSz="914400" rtl="0" eaLnBrk="1" latinLnBrk="0" hangingPunct="1">
              <a:spcBef>
                <a:spcPts val="400"/>
              </a:spcBef>
              <a:buClr>
                <a:srgbClr val="0082DA"/>
              </a:buClr>
              <a:buFont typeface="Wingdings" panose="05000000000000000000" pitchFamily="2" charset="2"/>
              <a:buChar char="§"/>
              <a:defRPr sz="15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7241" y="2362200"/>
            <a:ext cx="5109519" cy="3222671"/>
          </a:xfrm>
          <a:prstGeom prst="rect">
            <a:avLst/>
          </a:prstGeom>
          <a:ln>
            <a:solidFill>
              <a:schemeClr val="tx1"/>
            </a:solidFill>
          </a:ln>
        </p:spPr>
      </p:pic>
    </p:spTree>
    <p:extLst>
      <p:ext uri="{BB962C8B-B14F-4D97-AF65-F5344CB8AC3E}">
        <p14:creationId xmlns:p14="http://schemas.microsoft.com/office/powerpoint/2010/main" val="32759350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Header refers to the portion of the page that appears just below the </a:t>
            </a:r>
            <a:r>
              <a:rPr lang="en-US" dirty="0" smtClean="0"/>
              <a:t>top margin </a:t>
            </a:r>
            <a:r>
              <a:rPr lang="en-US" dirty="0"/>
              <a:t>of the slide, while footer refers to the portion that appears </a:t>
            </a:r>
            <a:r>
              <a:rPr lang="en-US" dirty="0" smtClean="0"/>
              <a:t>just above </a:t>
            </a:r>
            <a:r>
              <a:rPr lang="en-US" dirty="0"/>
              <a:t>the bottom margin of the slide. </a:t>
            </a:r>
            <a:endParaRPr lang="en-US" dirty="0" smtClean="0"/>
          </a:p>
          <a:p>
            <a:r>
              <a:rPr lang="en-US" dirty="0" smtClean="0"/>
              <a:t>Note that, slides </a:t>
            </a:r>
            <a:r>
              <a:rPr lang="en-US" dirty="0"/>
              <a:t>do not have a Header </a:t>
            </a:r>
            <a:r>
              <a:rPr lang="en-US" dirty="0" smtClean="0"/>
              <a:t>area. Therefore</a:t>
            </a:r>
            <a:r>
              <a:rPr lang="en-US" dirty="0"/>
              <a:t>, to add header on all slides, you can move the Footer area to the top of the slide in the Master view.</a:t>
            </a:r>
            <a:endParaRPr lang="en-US" dirty="0" smtClean="0"/>
          </a:p>
          <a:p>
            <a:r>
              <a:rPr lang="en-US" dirty="0" smtClean="0"/>
              <a:t>To </a:t>
            </a:r>
            <a:r>
              <a:rPr lang="en-US" dirty="0"/>
              <a:t>add text to the footer in all </a:t>
            </a:r>
            <a:r>
              <a:rPr lang="en-US" dirty="0" smtClean="0"/>
              <a:t>slides, click </a:t>
            </a:r>
            <a:r>
              <a:rPr lang="en-US" dirty="0"/>
              <a:t>the </a:t>
            </a:r>
            <a:r>
              <a:rPr lang="en-US" b="1" dirty="0"/>
              <a:t>Slide Master </a:t>
            </a:r>
            <a:r>
              <a:rPr lang="en-US" dirty="0"/>
              <a:t>button under the </a:t>
            </a:r>
            <a:r>
              <a:rPr lang="en-US" b="1" dirty="0"/>
              <a:t>Master Layout </a:t>
            </a:r>
            <a:r>
              <a:rPr lang="en-US" dirty="0"/>
              <a:t>group of the </a:t>
            </a:r>
            <a:r>
              <a:rPr lang="en-US" b="1" dirty="0"/>
              <a:t>View</a:t>
            </a:r>
            <a:r>
              <a:rPr lang="en-US" dirty="0"/>
              <a:t> </a:t>
            </a:r>
            <a:r>
              <a:rPr lang="en-US" dirty="0" smtClean="0"/>
              <a:t>tab.</a:t>
            </a:r>
          </a:p>
          <a:p>
            <a:r>
              <a:rPr lang="en-US" dirty="0" smtClean="0"/>
              <a:t>Now, click </a:t>
            </a:r>
            <a:r>
              <a:rPr lang="en-US" dirty="0"/>
              <a:t>the </a:t>
            </a:r>
            <a:r>
              <a:rPr lang="en-US" b="1" dirty="0"/>
              <a:t>Header &amp; Footer </a:t>
            </a:r>
            <a:r>
              <a:rPr lang="en-US" dirty="0"/>
              <a:t>button under the </a:t>
            </a:r>
            <a:r>
              <a:rPr lang="en-US" b="1" dirty="0"/>
              <a:t>Text </a:t>
            </a:r>
            <a:r>
              <a:rPr lang="en-US" dirty="0"/>
              <a:t>group of the </a:t>
            </a:r>
            <a:r>
              <a:rPr lang="en-US" b="1" dirty="0"/>
              <a:t>Insert </a:t>
            </a:r>
            <a:r>
              <a:rPr lang="en-US" dirty="0"/>
              <a:t>tab. </a:t>
            </a:r>
            <a:endParaRPr lang="en-US" dirty="0" smtClean="0"/>
          </a:p>
          <a:p>
            <a:r>
              <a:rPr lang="en-US" dirty="0" smtClean="0"/>
              <a:t>Now, specify the desired option the </a:t>
            </a:r>
            <a:r>
              <a:rPr lang="en-US" b="1" dirty="0"/>
              <a:t>Header and Footer </a:t>
            </a:r>
            <a:r>
              <a:rPr lang="en-US" dirty="0"/>
              <a:t>dialog </a:t>
            </a:r>
            <a:r>
              <a:rPr lang="en-US" dirty="0" smtClean="0"/>
              <a:t>box and click the </a:t>
            </a:r>
            <a:endParaRPr lang="en-US" dirty="0"/>
          </a:p>
          <a:p>
            <a:endParaRPr lang="en-US" dirty="0" smtClean="0"/>
          </a:p>
          <a:p>
            <a:endParaRPr lang="en-US" dirty="0"/>
          </a:p>
        </p:txBody>
      </p:sp>
      <p:sp>
        <p:nvSpPr>
          <p:cNvPr id="3" name="Title 2"/>
          <p:cNvSpPr>
            <a:spLocks noGrp="1"/>
          </p:cNvSpPr>
          <p:nvPr>
            <p:ph type="ctrTitle"/>
          </p:nvPr>
        </p:nvSpPr>
        <p:spPr/>
        <p:txBody>
          <a:bodyPr>
            <a:normAutofit fontScale="90000"/>
          </a:bodyPr>
          <a:lstStyle/>
          <a:p>
            <a:r>
              <a:rPr lang="en-US" dirty="0">
                <a:solidFill>
                  <a:srgbClr val="0082DA"/>
                </a:solidFill>
              </a:rPr>
              <a:t>Session 12: Adding Header and Footer Using Slide Master</a:t>
            </a:r>
          </a:p>
        </p:txBody>
      </p:sp>
    </p:spTree>
    <p:extLst>
      <p:ext uri="{BB962C8B-B14F-4D97-AF65-F5344CB8AC3E}">
        <p14:creationId xmlns:p14="http://schemas.microsoft.com/office/powerpoint/2010/main" val="3001655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a:lnSpc>
                <a:spcPct val="110000"/>
              </a:lnSpc>
            </a:pPr>
            <a:r>
              <a:rPr lang="en-US" dirty="0"/>
              <a:t>A presentation is a sequential collection of slides in which each slide </a:t>
            </a:r>
            <a:r>
              <a:rPr lang="en-US" dirty="0" smtClean="0"/>
              <a:t>displays some </a:t>
            </a:r>
            <a:r>
              <a:rPr lang="en-US" dirty="0"/>
              <a:t>information in the form of text or graphics. </a:t>
            </a:r>
            <a:endParaRPr lang="en-US" dirty="0" smtClean="0"/>
          </a:p>
          <a:p>
            <a:pPr>
              <a:lnSpc>
                <a:spcPct val="110000"/>
              </a:lnSpc>
            </a:pPr>
            <a:r>
              <a:rPr lang="en-US" dirty="0" smtClean="0"/>
              <a:t>A </a:t>
            </a:r>
            <a:r>
              <a:rPr lang="en-US" dirty="0"/>
              <a:t>slide is an </a:t>
            </a:r>
            <a:r>
              <a:rPr lang="en-US" dirty="0" smtClean="0"/>
              <a:t>electronic page </a:t>
            </a:r>
            <a:r>
              <a:rPr lang="en-US" dirty="0"/>
              <a:t>that contains information in the form of text, images and </a:t>
            </a:r>
            <a:r>
              <a:rPr lang="en-US" dirty="0" smtClean="0"/>
              <a:t>audio/video clips</a:t>
            </a:r>
            <a:r>
              <a:rPr lang="en-US" dirty="0"/>
              <a:t>. </a:t>
            </a:r>
            <a:endParaRPr lang="en-US" dirty="0" smtClean="0"/>
          </a:p>
          <a:p>
            <a:pPr>
              <a:lnSpc>
                <a:spcPct val="110000"/>
              </a:lnSpc>
            </a:pPr>
            <a:r>
              <a:rPr lang="en-US" dirty="0" smtClean="0"/>
              <a:t>You </a:t>
            </a:r>
            <a:r>
              <a:rPr lang="en-US" dirty="0"/>
              <a:t>can make your presentation more attractive, appealing </a:t>
            </a:r>
            <a:r>
              <a:rPr lang="en-US" dirty="0" smtClean="0"/>
              <a:t>an eye catching by </a:t>
            </a:r>
            <a:r>
              <a:rPr lang="en-US" dirty="0"/>
              <a:t>adding animation and other effects to the slides</a:t>
            </a:r>
            <a:r>
              <a:rPr lang="en-US" dirty="0" smtClean="0"/>
              <a:t>.</a:t>
            </a:r>
          </a:p>
          <a:p>
            <a:pPr>
              <a:lnSpc>
                <a:spcPct val="110000"/>
              </a:lnSpc>
            </a:pPr>
            <a:r>
              <a:rPr lang="en-US" dirty="0" smtClean="0"/>
              <a:t>To properly understand the information provided through a slide, you must get familiar with its elements.</a:t>
            </a:r>
          </a:p>
        </p:txBody>
      </p:sp>
      <p:sp>
        <p:nvSpPr>
          <p:cNvPr id="6" name="Title 5"/>
          <p:cNvSpPr>
            <a:spLocks noGrp="1"/>
          </p:cNvSpPr>
          <p:nvPr>
            <p:ph type="ctrTitle"/>
          </p:nvPr>
        </p:nvSpPr>
        <p:spPr/>
        <p:txBody>
          <a:bodyPr>
            <a:normAutofit/>
          </a:bodyPr>
          <a:lstStyle/>
          <a:p>
            <a:r>
              <a:rPr lang="en-US" dirty="0">
                <a:solidFill>
                  <a:srgbClr val="0082DA"/>
                </a:solidFill>
              </a:rPr>
              <a:t>Session 1: Introduction to Digital Presentation</a:t>
            </a:r>
          </a:p>
        </p:txBody>
      </p:sp>
    </p:spTree>
    <p:extLst>
      <p:ext uri="{BB962C8B-B14F-4D97-AF65-F5344CB8AC3E}">
        <p14:creationId xmlns:p14="http://schemas.microsoft.com/office/powerpoint/2010/main" val="229827533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Now, specify the desired option the </a:t>
            </a:r>
            <a:r>
              <a:rPr lang="en-US" b="1" dirty="0"/>
              <a:t>Header and Footer </a:t>
            </a:r>
            <a:r>
              <a:rPr lang="en-US" dirty="0"/>
              <a:t>dialog </a:t>
            </a:r>
            <a:r>
              <a:rPr lang="en-US" dirty="0" smtClean="0"/>
              <a:t>box and click the </a:t>
            </a:r>
            <a:r>
              <a:rPr lang="en-US" b="1" dirty="0"/>
              <a:t>Apply to All </a:t>
            </a:r>
            <a:r>
              <a:rPr lang="en-US" dirty="0"/>
              <a:t>button to apply the </a:t>
            </a:r>
            <a:r>
              <a:rPr lang="en-US" dirty="0" smtClean="0"/>
              <a:t>specified settings </a:t>
            </a:r>
            <a:r>
              <a:rPr lang="en-US" dirty="0"/>
              <a:t>to all the slides in </a:t>
            </a:r>
            <a:r>
              <a:rPr lang="en-US" dirty="0" smtClean="0"/>
              <a:t>your presentation, </a:t>
            </a:r>
            <a:r>
              <a:rPr lang="en-US" dirty="0"/>
              <a:t>as shown in </a:t>
            </a:r>
            <a:r>
              <a:rPr lang="en-US" dirty="0" smtClean="0"/>
              <a:t>the following figure:</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a:t>Now, the footer is applied to all the slides in your </a:t>
            </a:r>
            <a:r>
              <a:rPr lang="en-US" dirty="0" smtClean="0"/>
              <a:t>presentation.</a:t>
            </a:r>
            <a:endParaRPr lang="en-US" dirty="0"/>
          </a:p>
          <a:p>
            <a:endParaRPr lang="en-US" dirty="0" smtClean="0"/>
          </a:p>
          <a:p>
            <a:endParaRPr lang="en-US" dirty="0"/>
          </a:p>
        </p:txBody>
      </p:sp>
      <p:sp>
        <p:nvSpPr>
          <p:cNvPr id="3" name="Title 2"/>
          <p:cNvSpPr>
            <a:spLocks noGrp="1"/>
          </p:cNvSpPr>
          <p:nvPr>
            <p:ph type="ctrTitle"/>
          </p:nvPr>
        </p:nvSpPr>
        <p:spPr/>
        <p:txBody>
          <a:bodyPr>
            <a:normAutofit fontScale="90000"/>
          </a:bodyPr>
          <a:lstStyle/>
          <a:p>
            <a:r>
              <a:rPr lang="en-US" dirty="0">
                <a:solidFill>
                  <a:srgbClr val="0082DA"/>
                </a:solidFill>
              </a:rPr>
              <a:t>Session 12: Adding Header and Footer Using Slide Master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3281" y="2343178"/>
            <a:ext cx="5037438" cy="3070804"/>
          </a:xfrm>
          <a:prstGeom prst="rect">
            <a:avLst/>
          </a:prstGeom>
          <a:ln>
            <a:solidFill>
              <a:schemeClr val="tx1"/>
            </a:solidFill>
          </a:ln>
        </p:spPr>
      </p:pic>
    </p:spTree>
    <p:extLst>
      <p:ext uri="{BB962C8B-B14F-4D97-AF65-F5344CB8AC3E}">
        <p14:creationId xmlns:p14="http://schemas.microsoft.com/office/powerpoint/2010/main" val="19623744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Printing is one of the most important feature of MS PowerPoint application. </a:t>
            </a:r>
            <a:endParaRPr lang="en-US" dirty="0" smtClean="0"/>
          </a:p>
          <a:p>
            <a:r>
              <a:rPr lang="en-US" dirty="0" smtClean="0"/>
              <a:t>The </a:t>
            </a:r>
            <a:r>
              <a:rPr lang="en-US" dirty="0"/>
              <a:t>need for printing </a:t>
            </a:r>
            <a:r>
              <a:rPr lang="en-US" dirty="0" smtClean="0"/>
              <a:t>arises whenever </a:t>
            </a:r>
            <a:r>
              <a:rPr lang="en-US" dirty="0"/>
              <a:t>you need to create a hard copy of any presentation to target the audience.</a:t>
            </a:r>
          </a:p>
          <a:p>
            <a:r>
              <a:rPr lang="en-US" dirty="0" smtClean="0"/>
              <a:t>You </a:t>
            </a:r>
            <a:r>
              <a:rPr lang="en-US" dirty="0" smtClean="0"/>
              <a:t>can </a:t>
            </a:r>
            <a:r>
              <a:rPr lang="en-US" dirty="0" smtClean="0"/>
              <a:t>print a presentation</a:t>
            </a:r>
            <a:r>
              <a:rPr lang="en-US" dirty="0" smtClean="0"/>
              <a:t>, </a:t>
            </a:r>
            <a:r>
              <a:rPr lang="en-US" dirty="0"/>
              <a:t>clicking the </a:t>
            </a:r>
            <a:r>
              <a:rPr lang="en-US" b="1" dirty="0"/>
              <a:t>File</a:t>
            </a:r>
            <a:r>
              <a:rPr lang="en-US" dirty="0"/>
              <a:t> tab and then selecting the </a:t>
            </a:r>
            <a:r>
              <a:rPr lang="en-US" b="1" dirty="0"/>
              <a:t>Print</a:t>
            </a:r>
            <a:r>
              <a:rPr lang="en-US" dirty="0"/>
              <a:t> option in the Backstage view. </a:t>
            </a:r>
            <a:endParaRPr lang="en-US" dirty="0" smtClean="0"/>
          </a:p>
        </p:txBody>
      </p:sp>
      <p:sp>
        <p:nvSpPr>
          <p:cNvPr id="3" name="Title 2"/>
          <p:cNvSpPr>
            <a:spLocks noGrp="1"/>
          </p:cNvSpPr>
          <p:nvPr>
            <p:ph type="ctrTitle"/>
          </p:nvPr>
        </p:nvSpPr>
        <p:spPr/>
        <p:txBody>
          <a:bodyPr/>
          <a:lstStyle/>
          <a:p>
            <a:r>
              <a:rPr lang="en-US" dirty="0">
                <a:solidFill>
                  <a:srgbClr val="0082DA"/>
                </a:solidFill>
              </a:rPr>
              <a:t>Session 13: Printing a Presentation</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3048000"/>
            <a:ext cx="5565921" cy="3306972"/>
          </a:xfrm>
          <a:prstGeom prst="rect">
            <a:avLst/>
          </a:prstGeom>
          <a:ln>
            <a:solidFill>
              <a:schemeClr val="tx1"/>
            </a:solidFill>
          </a:ln>
        </p:spPr>
      </p:pic>
      <p:sp>
        <p:nvSpPr>
          <p:cNvPr id="8" name="Content Placeholder 1"/>
          <p:cNvSpPr txBox="1">
            <a:spLocks/>
          </p:cNvSpPr>
          <p:nvPr/>
        </p:nvSpPr>
        <p:spPr>
          <a:xfrm>
            <a:off x="304800" y="2895600"/>
            <a:ext cx="3197079" cy="3512874"/>
          </a:xfrm>
          <a:prstGeom prst="rect">
            <a:avLst/>
          </a:prstGeom>
        </p:spPr>
        <p:txBody>
          <a:bodyPr vert="horz" lIns="91440" tIns="45720" rIns="91440" bIns="45720" rtlCol="0">
            <a:normAutofit/>
          </a:bodyPr>
          <a:lstStyle>
            <a:lvl1pPr marL="457200" indent="-457200" algn="l" defTabSz="914400" rtl="0" eaLnBrk="1" latinLnBrk="0" hangingPunct="1">
              <a:spcBef>
                <a:spcPts val="400"/>
              </a:spcBef>
              <a:buClr>
                <a:srgbClr val="0082DA"/>
              </a:buClr>
              <a:buFont typeface="Wingdings" panose="05000000000000000000" pitchFamily="2" charset="2"/>
              <a:buChar char="Ø"/>
              <a:defRPr sz="2000" kern="1200">
                <a:solidFill>
                  <a:schemeClr val="tx1"/>
                </a:solidFill>
                <a:latin typeface="+mn-lt"/>
                <a:ea typeface="+mn-ea"/>
                <a:cs typeface="+mn-cs"/>
              </a:defRPr>
            </a:lvl1pPr>
            <a:lvl2pPr marL="731520" indent="-274320" algn="l" defTabSz="914400" rtl="0" eaLnBrk="1" latinLnBrk="0" hangingPunct="1">
              <a:spcBef>
                <a:spcPts val="400"/>
              </a:spcBef>
              <a:buClr>
                <a:srgbClr val="0082DA"/>
              </a:buClr>
              <a:buFont typeface="Wingdings" panose="05000000000000000000" pitchFamily="2" charset="2"/>
              <a:buChar char="q"/>
              <a:defRPr sz="1700" kern="1200">
                <a:solidFill>
                  <a:schemeClr val="tx1"/>
                </a:solidFill>
                <a:latin typeface="+mn-lt"/>
                <a:ea typeface="+mn-ea"/>
                <a:cs typeface="+mn-cs"/>
              </a:defRPr>
            </a:lvl2pPr>
            <a:lvl3pPr marL="1143000" indent="-228600" algn="l" defTabSz="914400" rtl="0" eaLnBrk="1" latinLnBrk="0" hangingPunct="1">
              <a:spcBef>
                <a:spcPts val="400"/>
              </a:spcBef>
              <a:buClr>
                <a:srgbClr val="0082DA"/>
              </a:buClr>
              <a:buFont typeface="Wingdings" panose="05000000000000000000" pitchFamily="2" charset="2"/>
              <a:buChar char="§"/>
              <a:defRPr sz="15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The print-related options appear in the Backstage view.</a:t>
            </a:r>
          </a:p>
          <a:p>
            <a:r>
              <a:rPr lang="en-US" dirty="0" smtClean="0"/>
              <a:t>Now, specify the printer and number</a:t>
            </a:r>
            <a:r>
              <a:rPr lang="en-US" b="1" dirty="0" smtClean="0"/>
              <a:t> </a:t>
            </a:r>
            <a:r>
              <a:rPr lang="en-US" dirty="0" smtClean="0"/>
              <a:t>of copies you want to print, and finally click the </a:t>
            </a:r>
            <a:r>
              <a:rPr lang="en-US" b="1" dirty="0" smtClean="0"/>
              <a:t>Print</a:t>
            </a:r>
            <a:r>
              <a:rPr lang="en-US" dirty="0" smtClean="0"/>
              <a:t> button in the Backstage view, as shown in the given figure.</a:t>
            </a:r>
          </a:p>
        </p:txBody>
      </p:sp>
    </p:spTree>
    <p:extLst>
      <p:ext uri="{BB962C8B-B14F-4D97-AF65-F5344CB8AC3E}">
        <p14:creationId xmlns:p14="http://schemas.microsoft.com/office/powerpoint/2010/main" val="144434430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19200" y="2971800"/>
            <a:ext cx="6705600" cy="914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kern="1200" dirty="0">
                <a:solidFill>
                  <a:srgbClr val="0082DA"/>
                </a:solidFill>
                <a:latin typeface="+mj-lt"/>
                <a:ea typeface="+mj-ea"/>
                <a:cs typeface="+mj-cs"/>
              </a:rPr>
              <a:t>Thank You</a:t>
            </a:r>
          </a:p>
        </p:txBody>
      </p:sp>
    </p:spTree>
    <p:extLst>
      <p:ext uri="{BB962C8B-B14F-4D97-AF65-F5344CB8AC3E}">
        <p14:creationId xmlns:p14="http://schemas.microsoft.com/office/powerpoint/2010/main" val="9931927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To </a:t>
            </a:r>
            <a:r>
              <a:rPr lang="en-US" dirty="0"/>
              <a:t>create a good slide, you must first understand its structure. </a:t>
            </a:r>
            <a:endParaRPr lang="en-US" dirty="0" smtClean="0"/>
          </a:p>
          <a:p>
            <a:r>
              <a:rPr lang="en-US" dirty="0" smtClean="0"/>
              <a:t>A </a:t>
            </a:r>
            <a:r>
              <a:rPr lang="en-US" dirty="0"/>
              <a:t>slide contains various elements, such </a:t>
            </a:r>
            <a:r>
              <a:rPr lang="en-US" dirty="0" smtClean="0"/>
              <a:t>as title</a:t>
            </a:r>
            <a:r>
              <a:rPr lang="en-US" dirty="0"/>
              <a:t>, subtitle, drawing object, clipart, picture and graph. </a:t>
            </a:r>
            <a:endParaRPr lang="en-US" dirty="0" smtClean="0"/>
          </a:p>
          <a:p>
            <a:r>
              <a:rPr lang="en-US" dirty="0" smtClean="0"/>
              <a:t>These </a:t>
            </a:r>
            <a:r>
              <a:rPr lang="en-US" dirty="0"/>
              <a:t>elements are explained as follows:</a:t>
            </a:r>
          </a:p>
          <a:p>
            <a:pPr lvl="1">
              <a:lnSpc>
                <a:spcPct val="110000"/>
              </a:lnSpc>
            </a:pPr>
            <a:r>
              <a:rPr lang="en-US" b="1" dirty="0"/>
              <a:t>Title: </a:t>
            </a:r>
            <a:r>
              <a:rPr lang="en-US" dirty="0"/>
              <a:t>It refers to the heading of the slide. The title element provides a basic idea about the </a:t>
            </a:r>
            <a:r>
              <a:rPr lang="en-US" dirty="0" smtClean="0"/>
              <a:t>topic and </a:t>
            </a:r>
            <a:r>
              <a:rPr lang="en-US" dirty="0"/>
              <a:t>content of the presentation.</a:t>
            </a:r>
          </a:p>
          <a:p>
            <a:pPr lvl="1">
              <a:lnSpc>
                <a:spcPct val="110000"/>
              </a:lnSpc>
            </a:pPr>
            <a:r>
              <a:rPr lang="en-US" b="1" dirty="0"/>
              <a:t>Subtitle: </a:t>
            </a:r>
            <a:r>
              <a:rPr lang="en-US" dirty="0"/>
              <a:t>It refers to the description of the slide data. It also gives emphasis to the central idea </a:t>
            </a:r>
            <a:r>
              <a:rPr lang="en-US" dirty="0" smtClean="0"/>
              <a:t>of the </a:t>
            </a:r>
            <a:r>
              <a:rPr lang="en-US" dirty="0"/>
              <a:t>slide.</a:t>
            </a:r>
          </a:p>
          <a:p>
            <a:pPr lvl="1">
              <a:lnSpc>
                <a:spcPct val="110000"/>
              </a:lnSpc>
            </a:pPr>
            <a:r>
              <a:rPr lang="en-US" b="1" dirty="0"/>
              <a:t>Drawing objects: </a:t>
            </a:r>
            <a:r>
              <a:rPr lang="en-US" dirty="0"/>
              <a:t>These refer to the various built-in shapes provided by the MS PowerPoint. </a:t>
            </a:r>
            <a:r>
              <a:rPr lang="en-US" dirty="0" smtClean="0"/>
              <a:t>These include </a:t>
            </a:r>
            <a:r>
              <a:rPr lang="en-US" dirty="0"/>
              <a:t>shapes, such as curves, lines and flowcharts.</a:t>
            </a:r>
          </a:p>
          <a:p>
            <a:pPr lvl="1">
              <a:lnSpc>
                <a:spcPct val="110000"/>
              </a:lnSpc>
            </a:pPr>
            <a:r>
              <a:rPr lang="en-US" b="1" dirty="0"/>
              <a:t>Clip art and pictures: </a:t>
            </a:r>
            <a:r>
              <a:rPr lang="en-US" dirty="0"/>
              <a:t>These refer to the graphical objects that help in enhancing the </a:t>
            </a:r>
            <a:r>
              <a:rPr lang="en-US" dirty="0" smtClean="0"/>
              <a:t>appearance of </a:t>
            </a:r>
            <a:r>
              <a:rPr lang="en-US" dirty="0"/>
              <a:t>a slide.</a:t>
            </a:r>
          </a:p>
          <a:p>
            <a:pPr lvl="1">
              <a:lnSpc>
                <a:spcPct val="110000"/>
              </a:lnSpc>
            </a:pPr>
            <a:r>
              <a:rPr lang="en-US" b="1" dirty="0"/>
              <a:t>Graph: </a:t>
            </a:r>
            <a:r>
              <a:rPr lang="en-US" dirty="0"/>
              <a:t>It refers to the graphical object that allows you to draw relationship between the </a:t>
            </a:r>
            <a:r>
              <a:rPr lang="en-US" dirty="0" smtClean="0"/>
              <a:t>objects in </a:t>
            </a:r>
            <a:r>
              <a:rPr lang="en-US" dirty="0"/>
              <a:t>a slide.</a:t>
            </a:r>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Basic Elements of a </a:t>
            </a:r>
            <a:r>
              <a:rPr lang="en-US" sz="2800" dirty="0" smtClean="0">
                <a:solidFill>
                  <a:schemeClr val="accent6">
                    <a:lumMod val="75000"/>
                  </a:schemeClr>
                </a:solidFill>
              </a:rPr>
              <a:t>Slide</a:t>
            </a:r>
            <a:endParaRPr lang="en-US" sz="2800" dirty="0">
              <a:solidFill>
                <a:schemeClr val="accent6">
                  <a:lumMod val="75000"/>
                </a:schemeClr>
              </a:solidFill>
            </a:endParaRPr>
          </a:p>
        </p:txBody>
      </p:sp>
    </p:spTree>
    <p:extLst>
      <p:ext uri="{BB962C8B-B14F-4D97-AF65-F5344CB8AC3E}">
        <p14:creationId xmlns:p14="http://schemas.microsoft.com/office/powerpoint/2010/main" val="24855676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Several people make use of the presentation software while giving </a:t>
            </a:r>
            <a:r>
              <a:rPr lang="en-US" dirty="0" smtClean="0"/>
              <a:t>presentations. Some </a:t>
            </a:r>
            <a:r>
              <a:rPr lang="en-US" dirty="0"/>
              <a:t>examples are </a:t>
            </a:r>
            <a:r>
              <a:rPr lang="en-US" dirty="0" smtClean="0"/>
              <a:t>as follows</a:t>
            </a:r>
            <a:r>
              <a:rPr lang="en-US" dirty="0"/>
              <a:t>:</a:t>
            </a:r>
          </a:p>
          <a:p>
            <a:pPr lvl="1">
              <a:lnSpc>
                <a:spcPct val="110000"/>
              </a:lnSpc>
            </a:pPr>
            <a:r>
              <a:rPr lang="en-US" dirty="0"/>
              <a:t>Salespersons need to give presentation to their customers, clients and managers. Using </a:t>
            </a:r>
            <a:r>
              <a:rPr lang="en-US" dirty="0" smtClean="0"/>
              <a:t>the presentation </a:t>
            </a:r>
            <a:r>
              <a:rPr lang="en-US" dirty="0"/>
              <a:t>software, they can better convey their ideas and details of products to customers </a:t>
            </a:r>
            <a:r>
              <a:rPr lang="en-US" dirty="0" smtClean="0"/>
              <a:t>as well </a:t>
            </a:r>
            <a:r>
              <a:rPr lang="en-US" dirty="0"/>
              <a:t>as performance-related facts and figures to </a:t>
            </a:r>
            <a:r>
              <a:rPr lang="en-US" dirty="0" smtClean="0"/>
              <a:t>managers. </a:t>
            </a:r>
          </a:p>
          <a:p>
            <a:pPr lvl="1">
              <a:lnSpc>
                <a:spcPct val="110000"/>
              </a:lnSpc>
            </a:pPr>
            <a:r>
              <a:rPr lang="en-US" dirty="0" smtClean="0"/>
              <a:t>Human </a:t>
            </a:r>
            <a:r>
              <a:rPr lang="en-US" dirty="0"/>
              <a:t>Resource departments of the organizations also make use of the presentation software </a:t>
            </a:r>
            <a:r>
              <a:rPr lang="en-US" dirty="0" smtClean="0"/>
              <a:t>to provide </a:t>
            </a:r>
            <a:r>
              <a:rPr lang="en-US" dirty="0"/>
              <a:t>training to their new employees or the existing staff.</a:t>
            </a:r>
          </a:p>
          <a:p>
            <a:r>
              <a:rPr lang="en-US" dirty="0"/>
              <a:t>The following are some examples where presentation software is used as a training tool:</a:t>
            </a:r>
          </a:p>
          <a:p>
            <a:pPr lvl="1">
              <a:lnSpc>
                <a:spcPct val="110000"/>
              </a:lnSpc>
            </a:pPr>
            <a:r>
              <a:rPr lang="en-US" dirty="0"/>
              <a:t>Teachers can better explain the concepts with the help of presentations.</a:t>
            </a:r>
          </a:p>
          <a:p>
            <a:pPr lvl="1">
              <a:lnSpc>
                <a:spcPct val="110000"/>
              </a:lnSpc>
            </a:pPr>
            <a:r>
              <a:rPr lang="en-US" dirty="0"/>
              <a:t>During conferences, the presentation software helps the presenter (speaker) easily project </a:t>
            </a:r>
            <a:r>
              <a:rPr lang="en-US" dirty="0" smtClean="0"/>
              <a:t>his/her key </a:t>
            </a:r>
            <a:r>
              <a:rPr lang="en-US" dirty="0"/>
              <a:t>points on a large screen while simultaneously explaining the concepts.</a:t>
            </a:r>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Uses of the Presentation Software</a:t>
            </a:r>
          </a:p>
        </p:txBody>
      </p:sp>
    </p:spTree>
    <p:extLst>
      <p:ext uri="{BB962C8B-B14F-4D97-AF65-F5344CB8AC3E}">
        <p14:creationId xmlns:p14="http://schemas.microsoft.com/office/powerpoint/2010/main" val="298172499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pc="-30" dirty="0" smtClean="0"/>
              <a:t>The </a:t>
            </a:r>
            <a:r>
              <a:rPr lang="en-US" spc="-30" dirty="0"/>
              <a:t>components of the MS PowerPoint user interface is given </a:t>
            </a:r>
            <a:r>
              <a:rPr lang="en-US" spc="-30" dirty="0" smtClean="0"/>
              <a:t>in </a:t>
            </a:r>
            <a:r>
              <a:rPr lang="en-US" spc="-30" dirty="0" smtClean="0"/>
              <a:t>following Table</a:t>
            </a:r>
            <a:r>
              <a:rPr lang="en-US" spc="-30" dirty="0" smtClean="0"/>
              <a:t>:</a:t>
            </a:r>
          </a:p>
          <a:p>
            <a:endParaRPr lang="en-US" dirty="0"/>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User Interface of MS PowerPoint 2010</a:t>
            </a:r>
          </a:p>
        </p:txBody>
      </p:sp>
      <p:graphicFrame>
        <p:nvGraphicFramePr>
          <p:cNvPr id="4" name="Table 3"/>
          <p:cNvGraphicFramePr>
            <a:graphicFrameLocks noGrp="1"/>
          </p:cNvGraphicFramePr>
          <p:nvPr>
            <p:extLst>
              <p:ext uri="{D42A27DB-BD31-4B8C-83A1-F6EECF244321}">
                <p14:modId xmlns:p14="http://schemas.microsoft.com/office/powerpoint/2010/main" val="178792040"/>
              </p:ext>
            </p:extLst>
          </p:nvPr>
        </p:nvGraphicFramePr>
        <p:xfrm>
          <a:off x="762000" y="1706880"/>
          <a:ext cx="8153400" cy="4617720"/>
        </p:xfrm>
        <a:graphic>
          <a:graphicData uri="http://schemas.openxmlformats.org/drawingml/2006/table">
            <a:tbl>
              <a:tblPr firstRow="1" bandRow="1">
                <a:tableStyleId>{B301B821-A1FF-4177-AEE7-76D212191A09}</a:tableStyleId>
              </a:tblPr>
              <a:tblGrid>
                <a:gridCol w="1741503"/>
                <a:gridCol w="6411897"/>
              </a:tblGrid>
              <a:tr h="364519">
                <a:tc>
                  <a:txBody>
                    <a:bodyPr/>
                    <a:lstStyle/>
                    <a:p>
                      <a:pPr>
                        <a:lnSpc>
                          <a:spcPct val="100000"/>
                        </a:lnSpc>
                      </a:pPr>
                      <a:r>
                        <a:rPr lang="en-US" sz="1800" u="none" strike="noStrike" kern="1200" spc="-30" baseline="0" dirty="0" smtClean="0"/>
                        <a:t>Components</a:t>
                      </a:r>
                      <a:endParaRPr lang="en-US" spc="-30" baseline="0" dirty="0"/>
                    </a:p>
                  </a:txBody>
                  <a:tcPr/>
                </a:tc>
                <a:tc>
                  <a:txBody>
                    <a:bodyPr/>
                    <a:lstStyle/>
                    <a:p>
                      <a:pPr>
                        <a:lnSpc>
                          <a:spcPct val="100000"/>
                        </a:lnSpc>
                      </a:pPr>
                      <a:r>
                        <a:rPr lang="en-US" sz="1800" u="none" strike="noStrike" kern="1200" spc="-30" baseline="0" dirty="0" smtClean="0"/>
                        <a:t>Description</a:t>
                      </a:r>
                      <a:endParaRPr lang="en-US" spc="-30" baseline="0" dirty="0"/>
                    </a:p>
                  </a:txBody>
                  <a:tcPr/>
                </a:tc>
              </a:tr>
              <a:tr h="320040">
                <a:tc>
                  <a:txBody>
                    <a:bodyPr/>
                    <a:lstStyle/>
                    <a:p>
                      <a:pPr>
                        <a:lnSpc>
                          <a:spcPct val="100000"/>
                        </a:lnSpc>
                      </a:pPr>
                      <a:r>
                        <a:rPr lang="en-US" sz="1500" b="1" u="none" strike="noStrike" kern="1200" spc="-30" baseline="0" dirty="0" smtClean="0"/>
                        <a:t>Quick Access Toolbar</a:t>
                      </a:r>
                      <a:endParaRPr lang="en-US" sz="1500" b="1" spc="-30" baseline="0" dirty="0"/>
                    </a:p>
                  </a:txBody>
                  <a:tcPr/>
                </a:tc>
                <a:tc>
                  <a:txBody>
                    <a:bodyPr/>
                    <a:lstStyle/>
                    <a:p>
                      <a:pPr>
                        <a:lnSpc>
                          <a:spcPct val="100000"/>
                        </a:lnSpc>
                      </a:pPr>
                      <a:r>
                        <a:rPr lang="en-US" sz="1500" u="none" strike="noStrike" kern="1200" spc="-30" baseline="0" dirty="0" smtClean="0"/>
                        <a:t>It contains commands which are used more frequently in the presentation.</a:t>
                      </a:r>
                      <a:endParaRPr lang="en-US" sz="1500" spc="-30" baseline="0" dirty="0"/>
                    </a:p>
                  </a:txBody>
                  <a:tcPr/>
                </a:tc>
              </a:tr>
              <a:tr h="315468">
                <a:tc>
                  <a:txBody>
                    <a:bodyPr/>
                    <a:lstStyle/>
                    <a:p>
                      <a:pPr>
                        <a:lnSpc>
                          <a:spcPct val="100000"/>
                        </a:lnSpc>
                      </a:pPr>
                      <a:r>
                        <a:rPr lang="en-US" sz="1500" b="1" u="none" strike="noStrike" kern="1200" spc="-30" baseline="0" dirty="0" smtClean="0"/>
                        <a:t>Title bar</a:t>
                      </a:r>
                      <a:endParaRPr lang="en-US" sz="1500" b="1" spc="-30" baseline="0" dirty="0"/>
                    </a:p>
                  </a:txBody>
                  <a:tcPr/>
                </a:tc>
                <a:tc>
                  <a:txBody>
                    <a:bodyPr/>
                    <a:lstStyle/>
                    <a:p>
                      <a:pPr>
                        <a:lnSpc>
                          <a:spcPct val="100000"/>
                        </a:lnSpc>
                      </a:pPr>
                      <a:r>
                        <a:rPr lang="en-US" sz="1500" u="none" strike="noStrike" kern="1200" spc="-30" baseline="0" dirty="0" smtClean="0"/>
                        <a:t>It helps in identifying the presentation. It contains the name of the presentation and also the name of the </a:t>
                      </a:r>
                      <a:r>
                        <a:rPr lang="en-US" sz="1500" u="none" strike="noStrike" kern="1200" spc="-30" baseline="0" dirty="0" smtClean="0"/>
                        <a:t>application.</a:t>
                      </a:r>
                      <a:endParaRPr lang="en-US" sz="1500" spc="-30" baseline="0" dirty="0"/>
                    </a:p>
                  </a:txBody>
                  <a:tcPr/>
                </a:tc>
              </a:tr>
              <a:tr h="234696">
                <a:tc>
                  <a:txBody>
                    <a:bodyPr/>
                    <a:lstStyle/>
                    <a:p>
                      <a:pPr>
                        <a:lnSpc>
                          <a:spcPct val="100000"/>
                        </a:lnSpc>
                      </a:pPr>
                      <a:r>
                        <a:rPr lang="en-US" sz="1500" b="1" u="none" strike="noStrike" kern="1200" spc="-30" baseline="0" dirty="0" smtClean="0"/>
                        <a:t>Slide pane</a:t>
                      </a:r>
                      <a:endParaRPr lang="en-US" sz="1500" b="1" spc="-30" baseline="0" dirty="0"/>
                    </a:p>
                  </a:txBody>
                  <a:tcPr/>
                </a:tc>
                <a:tc>
                  <a:txBody>
                    <a:bodyPr/>
                    <a:lstStyle/>
                    <a:p>
                      <a:pPr>
                        <a:lnSpc>
                          <a:spcPct val="100000"/>
                        </a:lnSpc>
                      </a:pPr>
                      <a:r>
                        <a:rPr lang="en-US" sz="1500" u="none" strike="noStrike" kern="1200" spc="-30" baseline="0" dirty="0" smtClean="0"/>
                        <a:t>It displays the thumbnails of the slides of a presentation. </a:t>
                      </a:r>
                      <a:endParaRPr lang="en-US" sz="1500" spc="-30" baseline="0" dirty="0"/>
                    </a:p>
                  </a:txBody>
                  <a:tcPr/>
                </a:tc>
              </a:tr>
              <a:tr h="0">
                <a:tc>
                  <a:txBody>
                    <a:bodyPr/>
                    <a:lstStyle/>
                    <a:p>
                      <a:pPr>
                        <a:lnSpc>
                          <a:spcPct val="100000"/>
                        </a:lnSpc>
                      </a:pPr>
                      <a:r>
                        <a:rPr lang="en-US" sz="1500" b="1" u="none" strike="noStrike" kern="1200" spc="-30" baseline="0" dirty="0" smtClean="0"/>
                        <a:t>Slide</a:t>
                      </a:r>
                      <a:endParaRPr lang="en-US" sz="1500" b="1" spc="-30" baseline="0" dirty="0"/>
                    </a:p>
                  </a:txBody>
                  <a:tcPr/>
                </a:tc>
                <a:tc>
                  <a:txBody>
                    <a:bodyPr/>
                    <a:lstStyle/>
                    <a:p>
                      <a:pPr>
                        <a:lnSpc>
                          <a:spcPct val="100000"/>
                        </a:lnSpc>
                      </a:pPr>
                      <a:r>
                        <a:rPr lang="en-US" sz="1500" u="none" strike="noStrike" kern="1200" spc="-30" baseline="0" dirty="0" smtClean="0"/>
                        <a:t>It contains information about the presentation topic.</a:t>
                      </a:r>
                      <a:endParaRPr lang="en-US" sz="1500" spc="-30" baseline="0" dirty="0"/>
                    </a:p>
                  </a:txBody>
                  <a:tcPr/>
                </a:tc>
              </a:tr>
              <a:tr h="134112">
                <a:tc>
                  <a:txBody>
                    <a:bodyPr/>
                    <a:lstStyle/>
                    <a:p>
                      <a:pPr>
                        <a:lnSpc>
                          <a:spcPct val="100000"/>
                        </a:lnSpc>
                      </a:pPr>
                      <a:r>
                        <a:rPr lang="en-US" sz="1500" b="1" u="none" strike="noStrike" kern="1200" spc="-30" baseline="0" dirty="0" smtClean="0"/>
                        <a:t>Tabs</a:t>
                      </a:r>
                      <a:endParaRPr lang="en-US" sz="1500" b="1" spc="-30" baseline="0" dirty="0"/>
                    </a:p>
                  </a:txBody>
                  <a:tcPr/>
                </a:tc>
                <a:tc>
                  <a:txBody>
                    <a:bodyPr/>
                    <a:lstStyle/>
                    <a:p>
                      <a:pPr>
                        <a:lnSpc>
                          <a:spcPct val="100000"/>
                        </a:lnSpc>
                      </a:pPr>
                      <a:r>
                        <a:rPr lang="en-US" sz="1500" u="none" strike="noStrike" kern="1200" spc="-30" baseline="0" dirty="0" smtClean="0"/>
                        <a:t>Tabs are used to organize the commands.</a:t>
                      </a:r>
                      <a:endParaRPr lang="en-US" sz="1500" spc="-30" baseline="0" dirty="0"/>
                    </a:p>
                  </a:txBody>
                  <a:tcPr/>
                </a:tc>
              </a:tr>
              <a:tr h="364519">
                <a:tc>
                  <a:txBody>
                    <a:bodyPr/>
                    <a:lstStyle/>
                    <a:p>
                      <a:pPr>
                        <a:lnSpc>
                          <a:spcPct val="100000"/>
                        </a:lnSpc>
                      </a:pPr>
                      <a:r>
                        <a:rPr lang="en-US" sz="1500" b="1" u="none" strike="noStrike" kern="1200" spc="-30" baseline="0" dirty="0" smtClean="0"/>
                        <a:t>Ribbon</a:t>
                      </a:r>
                      <a:endParaRPr lang="en-US" sz="1500" b="1" spc="-30" baseline="0" dirty="0"/>
                    </a:p>
                  </a:txBody>
                  <a:tcPr/>
                </a:tc>
                <a:tc>
                  <a:txBody>
                    <a:bodyPr/>
                    <a:lstStyle/>
                    <a:p>
                      <a:pPr>
                        <a:lnSpc>
                          <a:spcPct val="100000"/>
                        </a:lnSpc>
                      </a:pPr>
                      <a:r>
                        <a:rPr lang="en-US" sz="1500" u="none" strike="noStrike" kern="1200" spc="-30" baseline="0" dirty="0" smtClean="0"/>
                        <a:t>It displays commands, features and tools available in MS PowerPoint 2010. The commands are logically grouped under different tabs on the Ribbon.</a:t>
                      </a:r>
                      <a:endParaRPr lang="en-US" sz="1500" spc="-30" baseline="0" dirty="0"/>
                    </a:p>
                  </a:txBody>
                  <a:tcPr/>
                </a:tc>
              </a:tr>
              <a:tr h="0">
                <a:tc>
                  <a:txBody>
                    <a:bodyPr/>
                    <a:lstStyle/>
                    <a:p>
                      <a:pPr>
                        <a:lnSpc>
                          <a:spcPct val="100000"/>
                        </a:lnSpc>
                      </a:pPr>
                      <a:r>
                        <a:rPr lang="en-US" sz="1500" b="1" u="none" strike="noStrike" kern="1200" spc="-30" baseline="0" dirty="0" smtClean="0"/>
                        <a:t>Notes pane</a:t>
                      </a:r>
                      <a:endParaRPr lang="en-US" sz="1500" b="1" spc="-30" baseline="0" dirty="0"/>
                    </a:p>
                  </a:txBody>
                  <a:tcPr/>
                </a:tc>
                <a:tc>
                  <a:txBody>
                    <a:bodyPr/>
                    <a:lstStyle/>
                    <a:p>
                      <a:pPr>
                        <a:lnSpc>
                          <a:spcPct val="100000"/>
                        </a:lnSpc>
                      </a:pPr>
                      <a:r>
                        <a:rPr lang="en-US" sz="1500" u="none" strike="noStrike" kern="1200" spc="-30" baseline="0" dirty="0" smtClean="0"/>
                        <a:t>It allows the user to add notes regarding a specific slide in a presentation.</a:t>
                      </a:r>
                      <a:endParaRPr lang="en-US" sz="1500" spc="-30" baseline="0" dirty="0"/>
                    </a:p>
                  </a:txBody>
                  <a:tcPr/>
                </a:tc>
              </a:tr>
              <a:tr h="364519">
                <a:tc>
                  <a:txBody>
                    <a:bodyPr/>
                    <a:lstStyle/>
                    <a:p>
                      <a:pPr>
                        <a:lnSpc>
                          <a:spcPct val="100000"/>
                        </a:lnSpc>
                      </a:pPr>
                      <a:r>
                        <a:rPr lang="en-US" sz="1500" b="1" u="none" strike="noStrike" kern="1200" spc="-30" baseline="0" dirty="0" smtClean="0"/>
                        <a:t>Status bar</a:t>
                      </a:r>
                      <a:endParaRPr lang="en-US" sz="1500" b="1" spc="-30" baseline="0" dirty="0"/>
                    </a:p>
                  </a:txBody>
                  <a:tcPr/>
                </a:tc>
                <a:tc>
                  <a:txBody>
                    <a:bodyPr/>
                    <a:lstStyle/>
                    <a:p>
                      <a:pPr>
                        <a:lnSpc>
                          <a:spcPct val="100000"/>
                        </a:lnSpc>
                      </a:pPr>
                      <a:r>
                        <a:rPr lang="en-US" sz="1500" u="none" strike="noStrike" kern="1200" spc="-30" baseline="0" dirty="0" smtClean="0"/>
                        <a:t>It contains information related to the presentation. It displays the number of slides in the presentation.</a:t>
                      </a:r>
                      <a:endParaRPr lang="en-US" sz="1500" spc="-30" baseline="0" dirty="0"/>
                    </a:p>
                  </a:txBody>
                  <a:tcPr/>
                </a:tc>
              </a:tr>
              <a:tr h="364519">
                <a:tc>
                  <a:txBody>
                    <a:bodyPr/>
                    <a:lstStyle/>
                    <a:p>
                      <a:pPr>
                        <a:lnSpc>
                          <a:spcPct val="100000"/>
                        </a:lnSpc>
                      </a:pPr>
                      <a:r>
                        <a:rPr lang="en-US" sz="1500" b="1" u="none" strike="noStrike" kern="1200" spc="-30" baseline="0" dirty="0" smtClean="0"/>
                        <a:t>Minimize, Maximize</a:t>
                      </a:r>
                      <a:endParaRPr lang="en-US" sz="1500" b="1" u="none" strike="noStrike" kern="1200" spc="-30" baseline="0" dirty="0" smtClean="0"/>
                    </a:p>
                    <a:p>
                      <a:pPr>
                        <a:lnSpc>
                          <a:spcPct val="100000"/>
                        </a:lnSpc>
                      </a:pPr>
                      <a:r>
                        <a:rPr lang="en-US" sz="1500" b="1" u="none" strike="noStrike" kern="1200" spc="-30" baseline="0" dirty="0" smtClean="0"/>
                        <a:t>and Close Buttons</a:t>
                      </a:r>
                      <a:endParaRPr lang="en-US" sz="1500" b="1" spc="-30" baseline="0" dirty="0"/>
                    </a:p>
                  </a:txBody>
                  <a:tcPr/>
                </a:tc>
                <a:tc>
                  <a:txBody>
                    <a:bodyPr/>
                    <a:lstStyle/>
                    <a:p>
                      <a:pPr>
                        <a:lnSpc>
                          <a:spcPct val="100000"/>
                        </a:lnSpc>
                      </a:pPr>
                      <a:r>
                        <a:rPr lang="en-US" sz="1500" u="none" strike="noStrike" kern="1200" spc="-30" baseline="0" dirty="0" smtClean="0"/>
                        <a:t>The Minimize button is used to minimize the MS PowerPoint window over the Task bar, whereas the Maximize button restores or maximizes the MS PowerPoint window. The Close button is used to close the window.</a:t>
                      </a:r>
                      <a:endParaRPr lang="en-US" sz="1500" spc="-30" baseline="0" dirty="0"/>
                    </a:p>
                  </a:txBody>
                  <a:tcPr/>
                </a:tc>
              </a:tr>
            </a:tbl>
          </a:graphicData>
        </a:graphic>
      </p:graphicFrame>
    </p:spTree>
    <p:extLst>
      <p:ext uri="{BB962C8B-B14F-4D97-AF65-F5344CB8AC3E}">
        <p14:creationId xmlns:p14="http://schemas.microsoft.com/office/powerpoint/2010/main" val="228579806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5257800" cy="5166360"/>
          </a:xfrm>
        </p:spPr>
        <p:txBody>
          <a:bodyPr/>
          <a:lstStyle/>
          <a:p>
            <a:r>
              <a:rPr lang="en-US" dirty="0"/>
              <a:t>MS PowerPoint helps you create attractive, eye-catching and professional-looking visual aids for </a:t>
            </a:r>
            <a:r>
              <a:rPr lang="en-US" dirty="0" smtClean="0"/>
              <a:t>the users</a:t>
            </a:r>
            <a:r>
              <a:rPr lang="en-US" dirty="0"/>
              <a:t>. </a:t>
            </a:r>
            <a:endParaRPr lang="en-US" dirty="0" smtClean="0"/>
          </a:p>
          <a:p>
            <a:r>
              <a:rPr lang="en-US" dirty="0" smtClean="0"/>
              <a:t>These </a:t>
            </a:r>
            <a:r>
              <a:rPr lang="en-US" dirty="0"/>
              <a:t>visual aids help you communicate ideas, messages and other information in an easy </a:t>
            </a:r>
            <a:r>
              <a:rPr lang="en-US" dirty="0" smtClean="0"/>
              <a:t>and effective </a:t>
            </a:r>
            <a:r>
              <a:rPr lang="en-US" dirty="0"/>
              <a:t>manner. </a:t>
            </a:r>
            <a:endParaRPr lang="en-US" dirty="0" smtClean="0"/>
          </a:p>
          <a:p>
            <a:r>
              <a:rPr lang="en-US" dirty="0" smtClean="0"/>
              <a:t>You can </a:t>
            </a:r>
            <a:r>
              <a:rPr lang="en-US" dirty="0" smtClean="0"/>
              <a:t>start </a:t>
            </a:r>
            <a:r>
              <a:rPr lang="en-US" dirty="0"/>
              <a:t>MS PowerPoint </a:t>
            </a:r>
            <a:r>
              <a:rPr lang="en-US" dirty="0" smtClean="0"/>
              <a:t>2010 application by click the Start button on the Task bar and then select the </a:t>
            </a:r>
            <a:r>
              <a:rPr lang="en-US" b="1" dirty="0"/>
              <a:t>All </a:t>
            </a:r>
            <a:r>
              <a:rPr lang="en-US" b="1" dirty="0" smtClean="0"/>
              <a:t>Programs </a:t>
            </a:r>
            <a:r>
              <a:rPr lang="en-US" b="1" dirty="0" smtClean="0">
                <a:sym typeface="Wingdings" panose="05000000000000000000" pitchFamily="2" charset="2"/>
              </a:rPr>
              <a:t> </a:t>
            </a:r>
            <a:r>
              <a:rPr lang="en-US" b="1" dirty="0" smtClean="0"/>
              <a:t>Microsoft Office </a:t>
            </a:r>
            <a:r>
              <a:rPr lang="en-US" b="1" dirty="0" smtClean="0">
                <a:sym typeface="Wingdings" panose="05000000000000000000" pitchFamily="2" charset="2"/>
              </a:rPr>
              <a:t> </a:t>
            </a:r>
            <a:r>
              <a:rPr lang="en-US" b="1" dirty="0" smtClean="0"/>
              <a:t>Microsoft </a:t>
            </a:r>
            <a:r>
              <a:rPr lang="en-US" b="1" dirty="0"/>
              <a:t>PowerPoint 2010 </a:t>
            </a:r>
            <a:r>
              <a:rPr lang="en-US" dirty="0" smtClean="0"/>
              <a:t>from the Start menu, as shown in the given figure.</a:t>
            </a:r>
            <a:endParaRPr lang="en-US" dirty="0" smtClean="0"/>
          </a:p>
          <a:p>
            <a:endParaRPr lang="en-US" dirty="0"/>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Starting Microsoft PowerPoint 2010</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1447800"/>
            <a:ext cx="2896004" cy="4725059"/>
          </a:xfrm>
          <a:prstGeom prst="rect">
            <a:avLst/>
          </a:prstGeom>
          <a:ln>
            <a:solidFill>
              <a:schemeClr val="tx1"/>
            </a:solidFill>
          </a:ln>
        </p:spPr>
      </p:pic>
    </p:spTree>
    <p:extLst>
      <p:ext uri="{BB962C8B-B14F-4D97-AF65-F5344CB8AC3E}">
        <p14:creationId xmlns:p14="http://schemas.microsoft.com/office/powerpoint/2010/main" val="347427890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lvl="1" indent="-457200">
              <a:buFont typeface="Wingdings" panose="05000000000000000000" pitchFamily="2" charset="2"/>
              <a:buChar char="Ø"/>
            </a:pPr>
            <a:r>
              <a:rPr lang="en-US" sz="2000" dirty="0"/>
              <a:t>The MS PowerPoint 2010 window </a:t>
            </a:r>
            <a:r>
              <a:rPr lang="en-US" sz="2000" dirty="0"/>
              <a:t>opens, as shown in the following figure:</a:t>
            </a:r>
          </a:p>
          <a:p>
            <a:pPr marL="0" indent="0">
              <a:buNone/>
            </a:pPr>
            <a:endParaRPr lang="en-US" dirty="0"/>
          </a:p>
          <a:p>
            <a:pPr marL="0" indent="0">
              <a:buNone/>
            </a:pPr>
            <a:r>
              <a:rPr lang="en-US" dirty="0" smtClean="0"/>
              <a:t>               </a:t>
            </a:r>
            <a:endParaRPr lang="en-US" dirty="0"/>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Starting Microsoft PowerPoint 2010</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752491"/>
            <a:ext cx="5257800" cy="472450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1301635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 - &amp;quot;Digital Presentation&amp;quot;&quot;/&gt;&lt;property id=&quot;20307&quot; value=&quot;256&quot;/&gt;&lt;/object&gt;&lt;object type=&quot;3&quot; unique_id=&quot;10004&quot;&gt;&lt;property id=&quot;20148&quot; value=&quot;5&quot;/&gt;&lt;property id=&quot;20300&quot; value=&quot;Slide 2 - &amp;quot;Learning Objectives&amp;quot;&quot;/&gt;&lt;property id=&quot;20307&quot; value=&quot;257&quot;/&gt;&lt;/object&gt;&lt;object type=&quot;3&quot; unique_id=&quot;16608&quot;&gt;&lt;property id=&quot;20148&quot; value=&quot;5&quot;/&gt;&lt;property id=&quot;20300&quot; value=&quot;Slide 3 - &amp;quot;Introduction&amp;quot;&quot;/&gt;&lt;property id=&quot;20307&quot; value=&quot;334&quot;/&gt;&lt;/object&gt;&lt;object type=&quot;3&quot; unique_id=&quot;27591&quot;&gt;&lt;property id=&quot;20148&quot; value=&quot;5&quot;/&gt;&lt;property id=&quot;20300&quot; value=&quot;Slide 4 - &amp;quot;Session 1: Introduction to Digital Presentation&amp;quot;&quot;/&gt;&lt;property id=&quot;20307&quot; value=&quot;380&quot;/&gt;&lt;/object&gt;&lt;object type=&quot;3&quot; unique_id=&quot;27592&quot;&gt;&lt;property id=&quot;20148&quot; value=&quot;5&quot;/&gt;&lt;property id=&quot;20300&quot; value=&quot;Slide 5 - &amp;quot;Basic Elements of a Slide&amp;quot;&quot;/&gt;&lt;property id=&quot;20307&quot; value=&quot;412&quot;/&gt;&lt;/object&gt;&lt;object type=&quot;3&quot; unique_id=&quot;27593&quot;&gt;&lt;property id=&quot;20148&quot; value=&quot;5&quot;/&gt;&lt;property id=&quot;20300&quot; value=&quot;Slide 6 - &amp;quot;Uses of the Presentation Software&amp;quot;&quot;/&gt;&lt;property id=&quot;20307&quot; value=&quot;413&quot;/&gt;&lt;/object&gt;&lt;object type=&quot;3&quot; unique_id=&quot;27594&quot;&gt;&lt;property id=&quot;20148&quot; value=&quot;5&quot;/&gt;&lt;property id=&quot;20300&quot; value=&quot;Slide 7 - &amp;quot;User Interface of MS PowerPoint 2010&amp;quot;&quot;/&gt;&lt;property id=&quot;20307&quot; value=&quot;414&quot;/&gt;&lt;/object&gt;&lt;object type=&quot;3&quot; unique_id=&quot;27596&quot;&gt;&lt;property id=&quot;20148&quot; value=&quot;5&quot;/&gt;&lt;property id=&quot;20300&quot; value=&quot;Slide 8 - &amp;quot;Starting Microsoft PowerPoint 2010&amp;quot;&quot;/&gt;&lt;property id=&quot;20307&quot; value=&quot;415&quot;/&gt;&lt;/object&gt;&lt;object type=&quot;3&quot; unique_id=&quot;27598&quot;&gt;&lt;property id=&quot;20148&quot; value=&quot;5&quot;/&gt;&lt;property id=&quot;20300&quot; value=&quot;Slide 9 - &amp;quot;Starting Microsoft PowerPoint 2010&amp;quot;&quot;/&gt;&lt;property id=&quot;20307&quot; value=&quot;462&quot;/&gt;&lt;/object&gt;&lt;object type=&quot;3&quot; unique_id=&quot;27599&quot;&gt;&lt;property id=&quot;20148&quot; value=&quot;5&quot;/&gt;&lt;property id=&quot;20300&quot; value=&quot;Slide 10 - &amp;quot;Session 2: Creating, Saving and Closing Presentation&amp;quot;&quot;/&gt;&lt;property id=&quot;20307&quot; value=&quot;416&quot;/&gt;&lt;/object&gt;&lt;object type=&quot;3&quot; unique_id=&quot;27600&quot;&gt;&lt;property id=&quot;20148&quot; value=&quot;5&quot;/&gt;&lt;property id=&quot;20300&quot; value=&quot;Slide 11 - &amp;quot;Creating a Blank Presentation&amp;quot;&quot;/&gt;&lt;property id=&quot;20307&quot; value=&quot;417&quot;/&gt;&lt;/object&gt;&lt;object type=&quot;3&quot; unique_id=&quot;27603&quot;&gt;&lt;property id=&quot;20148&quot; value=&quot;5&quot;/&gt;&lt;property id=&quot;20300&quot; value=&quot;Slide 12 - &amp;quot;Creating a Blank Presentation&amp;quot;&quot;/&gt;&lt;property id=&quot;20307&quot; value=&quot;420&quot;/&gt;&lt;/object&gt;&lt;object type=&quot;3&quot; unique_id=&quot;27604&quot;&gt;&lt;property id=&quot;20148&quot; value=&quot;5&quot;/&gt;&lt;property id=&quot;20300&quot; value=&quot;Slide 13 - &amp;quot;Saving the Presentation&amp;quot;&quot;/&gt;&lt;property id=&quot;20307&quot; value=&quot;421&quot;/&gt;&lt;/object&gt;&lt;object type=&quot;3&quot; unique_id=&quot;27607&quot;&gt;&lt;property id=&quot;20148&quot; value=&quot;5&quot;/&gt;&lt;property id=&quot;20300&quot; value=&quot;Slide 14 - &amp;quot;Closing the Presentation&amp;quot;&quot;/&gt;&lt;property id=&quot;20307&quot; value=&quot;422&quot;/&gt;&lt;/object&gt;&lt;object type=&quot;3&quot; unique_id=&quot;27608&quot;&gt;&lt;property id=&quot;20148&quot; value=&quot;5&quot;/&gt;&lt;property id=&quot;20300&quot; value=&quot;Slide 15 - &amp;quot;Session 3: Creating a Simple Presentation&amp;quot;&quot;/&gt;&lt;property id=&quot;20307&quot; value=&quot;465&quot;/&gt;&lt;/object&gt;&lt;object type=&quot;3&quot; unique_id=&quot;27612&quot;&gt;&lt;property id=&quot;20148&quot; value=&quot;5&quot;/&gt;&lt;property id=&quot;20300&quot; value=&quot;Slide 18 - &amp;quot;Adding Titles/Subtitles&amp;quot;&quot;/&gt;&lt;property id=&quot;20307&quot; value=&quot;470&quot;/&gt;&lt;/object&gt;&lt;object type=&quot;3&quot; unique_id=&quot;27613&quot;&gt;&lt;property id=&quot;20148&quot; value=&quot;5&quot;/&gt;&lt;property id=&quot;20300&quot; value=&quot;Slide 19 - &amp;quot;Session 4: Viewing a Presentation&amp;quot;&quot;/&gt;&lt;property id=&quot;20307&quot; value=&quot;471&quot;/&gt;&lt;/object&gt;&lt;object type=&quot;3&quot; unique_id=&quot;27614&quot;&gt;&lt;property id=&quot;20148&quot; value=&quot;5&quot;/&gt;&lt;property id=&quot;20300&quot; value=&quot;Slide 20 - &amp;quot;Session 4: Viewing a Presentation&amp;quot;&quot;/&gt;&lt;property id=&quot;20307&quot; value=&quot;472&quot;/&gt;&lt;/object&gt;&lt;object type=&quot;3&quot; unique_id=&quot;27615&quot;&gt;&lt;property id=&quot;20148&quot; value=&quot;5&quot;/&gt;&lt;property id=&quot;20300&quot; value=&quot;Slide 21 - &amp;quot;Session 5: Editing Text—Font Size, Style and Colour&amp;quot;&quot;/&gt;&lt;property id=&quot;20307&quot; value=&quot;479&quot;/&gt;&lt;/object&gt;&lt;object type=&quot;3&quot; unique_id=&quot;27616&quot;&gt;&lt;property id=&quot;20148&quot; value=&quot;5&quot;/&gt;&lt;property id=&quot;20300&quot; value=&quot;Slide 22 - &amp;quot;Session 5: Editing Text—Font Size, Style and Colour&amp;quot;&quot;/&gt;&lt;property id=&quot;20307&quot; value=&quot;480&quot;/&gt;&lt;/object&gt;&lt;object type=&quot;3&quot; unique_id=&quot;27619&quot;&gt;&lt;property id=&quot;20148&quot; value=&quot;5&quot;/&gt;&lt;property id=&quot;20300&quot; value=&quot;Slide 24 - &amp;quot;Session 6: Editing Text in a Presentation&amp;quot;&quot;/&gt;&lt;property id=&quot;20307&quot; value=&quot;483&quot;/&gt;&lt;/object&gt;&lt;object type=&quot;3&quot; unique_id=&quot;27621&quot;&gt;&lt;property id=&quot;20148&quot; value=&quot;5&quot;/&gt;&lt;property id=&quot;20300&quot; value=&quot;Slide 25 - &amp;quot;Changing Background Colour of the Text&amp;quot;&quot;/&gt;&lt;property id=&quot;20307&quot; value=&quot;485&quot;/&gt;&lt;/object&gt;&lt;object type=&quot;3&quot; unique_id=&quot;27622&quot;&gt;&lt;property id=&quot;20148&quot; value=&quot;5&quot;/&gt;&lt;property id=&quot;20300&quot; value=&quot;Slide 26 - &amp;quot;Session 7: Inserting Image in a Presentation&amp;quot;&quot;/&gt;&lt;property id=&quot;20307&quot; value=&quot;486&quot;/&gt;&lt;/object&gt;&lt;object type=&quot;3&quot; unique_id=&quot;27624&quot;&gt;&lt;property id=&quot;20148&quot; value=&quot;5&quot;/&gt;&lt;property id=&quot;20300&quot; value=&quot;Slide 27 - &amp;quot;Session 8: Adding Shapes in a Presentation&amp;quot;&quot;/&gt;&lt;property id=&quot;20307&quot; value=&quot;488&quot;/&gt;&lt;/object&gt;&lt;object type=&quot;3&quot; unique_id=&quot;27625&quot;&gt;&lt;property id=&quot;20148&quot; value=&quot;5&quot;/&gt;&lt;property id=&quot;20300&quot; value=&quot;Slide 28 - &amp;quot;Session 8: Adding Shapes in a Presentation&amp;quot;&quot;/&gt;&lt;property id=&quot;20307&quot; value=&quot;489&quot;/&gt;&lt;/object&gt;&lt;object type=&quot;3&quot; unique_id=&quot;27626&quot;&gt;&lt;property id=&quot;20148&quot; value=&quot;5&quot;/&gt;&lt;property id=&quot;20300&quot; value=&quot;Slide 29 - &amp;quot;Session 8: Adding Shapes in a Presentation&amp;quot;&quot;/&gt;&lt;property id=&quot;20307&quot; value=&quot;490&quot;/&gt;&lt;/object&gt;&lt;object type=&quot;3&quot; unique_id=&quot;27630&quot;&gt;&lt;property id=&quot;20148&quot; value=&quot;5&quot;/&gt;&lt;property id=&quot;20300&quot; value=&quot;Slide 30 - &amp;quot;Session 9: Presentation Themes&amp;quot;&quot;/&gt;&lt;property id=&quot;20307&quot; value=&quot;492&quot;/&gt;&lt;/object&gt;&lt;object type=&quot;3&quot; unique_id=&quot;27631&quot;&gt;&lt;property id=&quot;20148&quot; value=&quot;5&quot;/&gt;&lt;property id=&quot;20300&quot; value=&quot;Slide 31 - &amp;quot;Session 10: Changing the Design of a Presentation&amp;quot;&quot;/&gt;&lt;property id=&quot;20307&quot; value=&quot;493&quot;/&gt;&lt;/object&gt;&lt;object type=&quot;3&quot; unique_id=&quot;27632&quot;&gt;&lt;property id=&quot;20148&quot; value=&quot;5&quot;/&gt;&lt;property id=&quot;20300&quot; value=&quot;Slide 32 - &amp;quot;Session 10: Changing the Design of a Presentation&amp;quot;&quot;/&gt;&lt;property id=&quot;20307&quot; value=&quot;494&quot;/&gt;&lt;/object&gt;&lt;object type=&quot;3&quot; unique_id=&quot;27633&quot;&gt;&lt;property id=&quot;20148&quot; value=&quot;5&quot;/&gt;&lt;property id=&quot;20300&quot; value=&quot;Slide 33 - &amp;quot;Changing the Background Colour of a Presentation&amp;quot;&quot;/&gt;&lt;property id=&quot;20307&quot; value=&quot;495&quot;/&gt;&lt;/object&gt;&lt;object type=&quot;3&quot; unique_id=&quot;27635&quot;&gt;&lt;property id=&quot;20148&quot; value=&quot;5&quot;/&gt;&lt;property id=&quot;20300&quot; value=&quot;Slide 34 - &amp;quot;Session 11: Arranging, Deleting and Adding Slides&amp;quot;&quot;/&gt;&lt;property id=&quot;20307&quot; value=&quot;477&quot;/&gt;&lt;/object&gt;&lt;object type=&quot;3&quot; unique_id=&quot;27636&quot;&gt;&lt;property id=&quot;20148&quot; value=&quot;5&quot;/&gt;&lt;property id=&quot;20300&quot; value=&quot;Slide 35 - &amp;quot;Arranging Slides&amp;quot;&quot;/&gt;&lt;property id=&quot;20307&quot; value=&quot;496&quot;/&gt;&lt;/object&gt;&lt;object type=&quot;3&quot; unique_id=&quot;27638&quot;&gt;&lt;property id=&quot;20148&quot; value=&quot;5&quot;/&gt;&lt;property id=&quot;20300&quot; value=&quot;Slide 36 - &amp;quot;Adding a New Slide&amp;quot;&quot;/&gt;&lt;property id=&quot;20307&quot; value=&quot;497&quot;/&gt;&lt;/object&gt;&lt;object type=&quot;3&quot; unique_id=&quot;27639&quot;&gt;&lt;property id=&quot;20148&quot; value=&quot;5&quot;/&gt;&lt;property id=&quot;20300&quot; value=&quot;Slide 37 - &amp;quot;Adding a New Slide&amp;quot;&quot;/&gt;&lt;property id=&quot;20307&quot; value=&quot;498&quot;/&gt;&lt;/object&gt;&lt;object type=&quot;3&quot; unique_id=&quot;27640&quot;&gt;&lt;property id=&quot;20148&quot; value=&quot;5&quot;/&gt;&lt;property id=&quot;20300&quot; value=&quot;Slide 38 - &amp;quot;Deleting a Slide&amp;quot;&quot;/&gt;&lt;property id=&quot;20307&quot; value=&quot;499&quot;/&gt;&lt;/object&gt;&lt;object type=&quot;3&quot; unique_id=&quot;27642&quot;&gt;&lt;property id=&quot;20148&quot; value=&quot;5&quot;/&gt;&lt;property id=&quot;20300&quot; value=&quot;Slide 39 - &amp;quot;Session 12: Adding Header and Footer Using Slide Master&amp;quot;&quot;/&gt;&lt;property id=&quot;20307&quot; value=&quot;501&quot;/&gt;&lt;/object&gt;&lt;object type=&quot;3&quot; unique_id=&quot;27645&quot;&gt;&lt;property id=&quot;20148&quot; value=&quot;5&quot;/&gt;&lt;property id=&quot;20300&quot; value=&quot;Slide 41 - &amp;quot;Session 13: Printing a Presentation&amp;quot;&quot;/&gt;&lt;property id=&quot;20307&quot; value=&quot;503&quot;/&gt;&lt;/object&gt;&lt;object type=&quot;3&quot; unique_id=&quot;27647&quot;&gt;&lt;property id=&quot;20148&quot; value=&quot;5&quot;/&gt;&lt;property id=&quot;20300&quot; value=&quot;Slide 42&quot;/&gt;&lt;property id=&quot;20307&quot; value=&quot;411&quot;/&gt;&lt;/object&gt;&lt;object type=&quot;3&quot; unique_id=&quot;29628&quot;&gt;&lt;property id=&quot;20148&quot; value=&quot;5&quot;/&gt;&lt;property id=&quot;20300&quot; value=&quot;Slide 16 - &amp;quot;Session 3: Creating a Simple Presentation&amp;quot;&quot;/&gt;&lt;property id=&quot;20307&quot; value=&quot;504&quot;/&gt;&lt;/object&gt;&lt;object type=&quot;3&quot; unique_id=&quot;29629&quot;&gt;&lt;property id=&quot;20148&quot; value=&quot;5&quot;/&gt;&lt;property id=&quot;20300&quot; value=&quot;Slide 17 - &amp;quot;Session 3: Creating a Simple Presentation&amp;quot;&quot;/&gt;&lt;property id=&quot;20307&quot; value=&quot;505&quot;/&gt;&lt;/object&gt;&lt;object type=&quot;3&quot; unique_id=&quot;30076&quot;&gt;&lt;property id=&quot;20148&quot; value=&quot;5&quot;/&gt;&lt;property id=&quot;20300&quot; value=&quot;Slide 23 - &amp;quot;Session 5: Editing Text—Font Size, Style and Colour&amp;quot;&quot;/&gt;&lt;property id=&quot;20307&quot; value=&quot;506&quot;/&gt;&lt;/object&gt;&lt;object type=&quot;3&quot; unique_id=&quot;30547&quot;&gt;&lt;property id=&quot;20148&quot; value=&quot;5&quot;/&gt;&lt;property id=&quot;20300&quot; value=&quot;Slide 40 - &amp;quot;Session 12: Adding Header and Footer Using Slide Master&amp;quot;&quot;/&gt;&lt;property id=&quot;20307&quot; value=&quot;507&quot;/&gt;&lt;/object&gt;&lt;/object&gt;&lt;object type=&quot;8&quot; unique_id=&quot;1008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3242</TotalTime>
  <Words>3424</Words>
  <Application>Microsoft Office PowerPoint</Application>
  <PresentationFormat>On-screen Show (4:3)</PresentationFormat>
  <Paragraphs>316</Paragraphs>
  <Slides>42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Calibri</vt:lpstr>
      <vt:lpstr>Wingdings</vt:lpstr>
      <vt:lpstr>Office Theme</vt:lpstr>
      <vt:lpstr>Digital Presentation</vt:lpstr>
      <vt:lpstr>Learning Objectives</vt:lpstr>
      <vt:lpstr>Introduction</vt:lpstr>
      <vt:lpstr>Session 1: Introduction to Digital Presentation</vt:lpstr>
      <vt:lpstr>Basic Elements of a Slide</vt:lpstr>
      <vt:lpstr>Uses of the Presentation Software</vt:lpstr>
      <vt:lpstr>User Interface of MS PowerPoint 2010</vt:lpstr>
      <vt:lpstr>Starting Microsoft PowerPoint 2010</vt:lpstr>
      <vt:lpstr>Starting Microsoft PowerPoint 2010</vt:lpstr>
      <vt:lpstr>Session 2: Creating, Saving and Closing Presentation</vt:lpstr>
      <vt:lpstr>Creating a Blank Presentation</vt:lpstr>
      <vt:lpstr>Creating a Blank Presentation</vt:lpstr>
      <vt:lpstr>Saving the Presentation</vt:lpstr>
      <vt:lpstr>Closing the Presentation</vt:lpstr>
      <vt:lpstr>Session 3: Creating a Simple Presentation</vt:lpstr>
      <vt:lpstr>Session 3: Creating a Simple Presentation</vt:lpstr>
      <vt:lpstr>Session 3: Creating a Simple Presentation</vt:lpstr>
      <vt:lpstr>Adding Titles/Subtitles</vt:lpstr>
      <vt:lpstr>Session 4: Viewing a Presentation</vt:lpstr>
      <vt:lpstr>Session 4: Viewing a Presentation</vt:lpstr>
      <vt:lpstr>Session 5: Editing Text—Font Size, Style and Colour</vt:lpstr>
      <vt:lpstr>Session 5: Editing Text—Font Size, Style and Colour</vt:lpstr>
      <vt:lpstr>Session 5: Editing Text—Font Size, Style and Colour</vt:lpstr>
      <vt:lpstr>Session 6: Editing Text in a Presentation</vt:lpstr>
      <vt:lpstr>Changing Background Colour of the Text</vt:lpstr>
      <vt:lpstr>Session 7: Inserting Image in a Presentation</vt:lpstr>
      <vt:lpstr>Session 8: Adding Shapes in a Presentation</vt:lpstr>
      <vt:lpstr>Session 8: Adding Shapes in a Presentation</vt:lpstr>
      <vt:lpstr>Session 8: Adding Shapes in a Presentation</vt:lpstr>
      <vt:lpstr>Session 9: Presentation Themes</vt:lpstr>
      <vt:lpstr>Session 10: Changing the Design of a Presentation</vt:lpstr>
      <vt:lpstr>Session 10: Changing the Design of a Presentation</vt:lpstr>
      <vt:lpstr>Changing the Background Colour of a Presentation</vt:lpstr>
      <vt:lpstr>Session 11: Arranging, Deleting and Adding Slides</vt:lpstr>
      <vt:lpstr>Arranging Slides</vt:lpstr>
      <vt:lpstr>Adding a New Slide</vt:lpstr>
      <vt:lpstr>Adding a New Slide</vt:lpstr>
      <vt:lpstr>Deleting a Slide</vt:lpstr>
      <vt:lpstr>Session 12: Adding Header and Footer Using Slide Master</vt:lpstr>
      <vt:lpstr>Session 12: Adding Header and Footer Using Slide Master</vt:lpstr>
      <vt:lpstr>Session 13: Printing a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Charu</dc:creator>
  <cp:lastModifiedBy>User</cp:lastModifiedBy>
  <cp:revision>934</cp:revision>
  <dcterms:created xsi:type="dcterms:W3CDTF">2019-01-09T09:17:04Z</dcterms:created>
  <dcterms:modified xsi:type="dcterms:W3CDTF">2019-03-15T12:58:33Z</dcterms:modified>
</cp:coreProperties>
</file>