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334" r:id="rId4"/>
    <p:sldId id="412" r:id="rId5"/>
    <p:sldId id="431" r:id="rId6"/>
    <p:sldId id="432" r:id="rId7"/>
    <p:sldId id="440" r:id="rId8"/>
    <p:sldId id="433" r:id="rId9"/>
    <p:sldId id="441" r:id="rId10"/>
    <p:sldId id="434" r:id="rId11"/>
    <p:sldId id="435" r:id="rId12"/>
    <p:sldId id="442" r:id="rId13"/>
    <p:sldId id="443" r:id="rId14"/>
    <p:sldId id="437" r:id="rId15"/>
    <p:sldId id="445" r:id="rId16"/>
    <p:sldId id="439" r:id="rId17"/>
    <p:sldId id="446" r:id="rId18"/>
    <p:sldId id="447" r:id="rId19"/>
    <p:sldId id="455" r:id="rId20"/>
    <p:sldId id="450" r:id="rId21"/>
    <p:sldId id="451" r:id="rId22"/>
    <p:sldId id="452" r:id="rId23"/>
    <p:sldId id="448" r:id="rId24"/>
    <p:sldId id="449" r:id="rId25"/>
    <p:sldId id="453" r:id="rId26"/>
    <p:sldId id="454" r:id="rId27"/>
    <p:sldId id="411"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D8"/>
    <a:srgbClr val="0082DA"/>
    <a:srgbClr val="0087E2"/>
    <a:srgbClr val="8D0367"/>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8932" autoAdjust="0"/>
  </p:normalViewPr>
  <p:slideViewPr>
    <p:cSldViewPr>
      <p:cViewPr varScale="1">
        <p:scale>
          <a:sx n="74" d="100"/>
          <a:sy n="74" d="100"/>
        </p:scale>
        <p:origin x="-15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B077C-1F67-4E15-B9E5-BE0BCAA4AE1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E5EFAA88-2EB9-432C-85FE-DA8E7DA8F4FD}">
      <dgm:prSet phldrT="[Text]" custT="1"/>
      <dgm:spPr>
        <a:solidFill>
          <a:srgbClr val="0094D8"/>
        </a:solidFill>
      </dgm:spPr>
      <dgm:t>
        <a:bodyPr/>
        <a:lstStyle/>
        <a:p>
          <a:pPr algn="ctr"/>
          <a:r>
            <a:rPr lang="en-US" sz="1600" b="1" spc="30" baseline="0" dirty="0" smtClean="0">
              <a:latin typeface="Calibri" panose="020F0502020204030204" pitchFamily="34" charset="0"/>
              <a:cs typeface="Calibri" panose="020F0502020204030204" pitchFamily="34" charset="0"/>
            </a:rPr>
            <a:t>Types of Computers</a:t>
          </a:r>
          <a:endParaRPr lang="en-US" sz="1600" b="1" spc="30" baseline="0" dirty="0">
            <a:latin typeface="Calibri" panose="020F0502020204030204" pitchFamily="34" charset="0"/>
            <a:cs typeface="Calibri" panose="020F0502020204030204" pitchFamily="34" charset="0"/>
          </a:endParaRPr>
        </a:p>
      </dgm:t>
    </dgm:pt>
    <dgm:pt modelId="{8CFCBD16-6A6C-496A-BDE9-A1BB56B29104}" type="parTrans" cxnId="{4B194397-7F23-481B-9148-477F97707C2F}">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4ED981EA-3076-419E-B232-EC1D1C619E78}" type="sibTrans" cxnId="{4B194397-7F23-481B-9148-477F97707C2F}">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94568DF8-F224-4CC6-8877-1FAA9ABDEABE}">
      <dgm:prSet phldrT="[Tex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Desktop Computer</a:t>
          </a:r>
        </a:p>
      </dgm:t>
    </dgm:pt>
    <dgm:pt modelId="{F7B47DBF-3C6A-4C96-A37E-B0E4100EF927}" type="parTrans" cxnId="{4BAA7250-64FE-4E16-ADEB-74D4F3EDE4FF}">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801F5F3F-4747-4618-AB2E-10D2BDD77CD5}" type="sibTrans" cxnId="{4BAA7250-64FE-4E16-ADEB-74D4F3EDE4FF}">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636800F8-50E5-45D1-838E-732ABF56DA96}">
      <dgm:prSet phldrT="[Tex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Personal Digital Assistant</a:t>
          </a:r>
        </a:p>
      </dgm:t>
    </dgm:pt>
    <dgm:pt modelId="{764F1F32-B4D5-459B-86EB-39FF1F070DFB}" type="parTrans" cxnId="{AAEF6DB0-35EC-4E9A-951E-B6ED6E53662B}">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846B01AC-F6EA-4532-93AF-D7B68C624062}" type="sibTrans" cxnId="{AAEF6DB0-35EC-4E9A-951E-B6ED6E53662B}">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64C38E01-FFEC-4FAD-B722-7029339D216E}">
      <dgm:prSet phldrT="[Tex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Laptop</a:t>
          </a:r>
          <a:endParaRPr lang="en-US" sz="1600" spc="30" baseline="0" dirty="0">
            <a:latin typeface="Calibri" panose="020F0502020204030204" pitchFamily="34" charset="0"/>
            <a:cs typeface="Calibri" panose="020F0502020204030204" pitchFamily="34" charset="0"/>
          </a:endParaRPr>
        </a:p>
      </dgm:t>
    </dgm:pt>
    <dgm:pt modelId="{DD67E953-5BFB-40E6-BAA5-7BB301227ECD}" type="parTrans" cxnId="{B791C3E9-8348-4BC9-B96B-C4B62B5B7813}">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DA0FF0F3-828B-4497-9008-8C067DBD33D8}" type="sibTrans" cxnId="{B791C3E9-8348-4BC9-B96B-C4B62B5B7813}">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F0FCB326-09FA-4D97-83A9-A3F5CD750CEA}">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Tablet</a:t>
          </a:r>
          <a:endParaRPr lang="en-US" sz="1600" spc="30" baseline="0" dirty="0">
            <a:latin typeface="Calibri" panose="020F0502020204030204" pitchFamily="34" charset="0"/>
            <a:cs typeface="Calibri" panose="020F0502020204030204" pitchFamily="34" charset="0"/>
          </a:endParaRPr>
        </a:p>
      </dgm:t>
    </dgm:pt>
    <dgm:pt modelId="{C9C1C1CE-D1FB-45EC-959E-C077CAA79476}" type="parTrans" cxnId="{29D738B1-A4CE-4A04-809C-7EAE595A4A10}">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CDCB9C5F-A5BA-4801-ADCD-A7B869408754}" type="sibTrans" cxnId="{29D738B1-A4CE-4A04-809C-7EAE595A4A10}">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C8E10369-4CB3-48FF-8D7F-36D9E526F500}">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Smartphone</a:t>
          </a:r>
          <a:endParaRPr lang="en-US" sz="1600" spc="30" baseline="0" dirty="0">
            <a:latin typeface="Calibri" panose="020F0502020204030204" pitchFamily="34" charset="0"/>
            <a:cs typeface="Calibri" panose="020F0502020204030204" pitchFamily="34" charset="0"/>
          </a:endParaRPr>
        </a:p>
      </dgm:t>
    </dgm:pt>
    <dgm:pt modelId="{4B2C9A3F-0DCD-4DCF-81F6-A550433EFA64}" type="parTrans" cxnId="{28C0D2D0-F671-4F76-B477-103FE04A2698}">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8284FD77-E9D3-47AB-AE50-52E79C9CCFD2}" type="sibTrans" cxnId="{28C0D2D0-F671-4F76-B477-103FE04A2698}">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7BA87F08-E384-4537-88E9-9A2E3B888B37}">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Mainframe Computer</a:t>
          </a:r>
          <a:endParaRPr lang="en-US" sz="1600" spc="30" baseline="0" dirty="0">
            <a:latin typeface="Calibri" panose="020F0502020204030204" pitchFamily="34" charset="0"/>
            <a:cs typeface="Calibri" panose="020F0502020204030204" pitchFamily="34" charset="0"/>
          </a:endParaRPr>
        </a:p>
      </dgm:t>
    </dgm:pt>
    <dgm:pt modelId="{FDF42ED2-B77E-40F7-882C-C088EC4B4EE7}" type="parTrans" cxnId="{0EEA0E88-AE45-4D3C-8382-BED6A99AA0A9}">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8FC813E2-A9FD-4241-8DB6-C9983F8923B4}" type="sibTrans" cxnId="{0EEA0E88-AE45-4D3C-8382-BED6A99AA0A9}">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85D29358-AFC4-4A1B-9ACC-1D5B877CB6FA}">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Supercomputer</a:t>
          </a:r>
          <a:endParaRPr lang="en-US" sz="1600" spc="30" baseline="0" dirty="0">
            <a:latin typeface="Calibri" panose="020F0502020204030204" pitchFamily="34" charset="0"/>
            <a:cs typeface="Calibri" panose="020F0502020204030204" pitchFamily="34" charset="0"/>
          </a:endParaRPr>
        </a:p>
      </dgm:t>
    </dgm:pt>
    <dgm:pt modelId="{DDCEF851-4B01-4BB5-865B-9D72D4330B1A}" type="parTrans" cxnId="{E752D226-357B-4E96-BEA0-77DC5C9ED762}">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8EDDD3D6-7FE6-4740-85CF-F2E695A82428}" type="sibTrans" cxnId="{E752D226-357B-4E96-BEA0-77DC5C9ED762}">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313D99BF-AE5D-4CFF-92E5-6F441FC2A128}">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Self-destructing Computer</a:t>
          </a:r>
          <a:endParaRPr lang="en-US" sz="1600" spc="30" baseline="0" dirty="0">
            <a:latin typeface="Calibri" panose="020F0502020204030204" pitchFamily="34" charset="0"/>
            <a:cs typeface="Calibri" panose="020F0502020204030204" pitchFamily="34" charset="0"/>
          </a:endParaRPr>
        </a:p>
      </dgm:t>
    </dgm:pt>
    <dgm:pt modelId="{87B34EA0-4A65-434E-95FF-E8C6E9BD13BA}" type="parTrans" cxnId="{14814557-1DB3-4755-80A2-9D09291F2299}">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B21A47B0-3373-42FD-B761-B34A64C94696}" type="sibTrans" cxnId="{14814557-1DB3-4755-80A2-9D09291F2299}">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4430B249-CA1F-4641-8211-90BEB5E81C4C}">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Workstation</a:t>
          </a:r>
          <a:endParaRPr lang="en-US" sz="1600" spc="30" baseline="0" dirty="0">
            <a:latin typeface="Calibri" panose="020F0502020204030204" pitchFamily="34" charset="0"/>
            <a:cs typeface="Calibri" panose="020F0502020204030204" pitchFamily="34" charset="0"/>
          </a:endParaRPr>
        </a:p>
      </dgm:t>
    </dgm:pt>
    <dgm:pt modelId="{84941AE8-762A-40AD-92A5-712C346EBE59}" type="parTrans" cxnId="{09CCDEC8-3633-42C4-B9CE-663B4079FFB0}">
      <dgm:prSet custT="1"/>
      <dgm:spPr>
        <a:solidFill>
          <a:srgbClr val="0094D8"/>
        </a:solidFill>
        <a:ln>
          <a:solidFill>
            <a:srgbClr val="0094D8"/>
          </a:solidFill>
        </a:ln>
      </dgm:spPr>
      <dgm:t>
        <a:bodyPr/>
        <a:lstStyle/>
        <a:p>
          <a:pPr algn="ctr"/>
          <a:endParaRPr lang="en-US" sz="1600" spc="30" baseline="0">
            <a:latin typeface="Calibri" panose="020F0502020204030204" pitchFamily="34" charset="0"/>
            <a:cs typeface="Calibri" panose="020F0502020204030204" pitchFamily="34" charset="0"/>
          </a:endParaRPr>
        </a:p>
      </dgm:t>
    </dgm:pt>
    <dgm:pt modelId="{3A4E6B6C-D17E-4485-B5D4-4954F737C996}" type="sibTrans" cxnId="{09CCDEC8-3633-42C4-B9CE-663B4079FFB0}">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6C1336B4-1CFE-4576-8711-D9F1A902D6FC}">
      <dgm:prSet custT="1"/>
      <dgm:spPr>
        <a:solidFill>
          <a:srgbClr val="0094D8"/>
        </a:solidFill>
      </dgm:spPr>
      <dgm:t>
        <a:bodyPr/>
        <a:lstStyle/>
        <a:p>
          <a:pPr algn="ctr"/>
          <a:r>
            <a:rPr lang="en-US" sz="1600" b="1" spc="30" baseline="0" dirty="0">
              <a:latin typeface="Calibri" panose="020F0502020204030204" pitchFamily="34" charset="0"/>
              <a:cs typeface="Calibri" panose="020F0502020204030204" pitchFamily="34" charset="0"/>
            </a:rPr>
            <a:t>Embedded Computer</a:t>
          </a:r>
          <a:endParaRPr lang="en-US" sz="1600" spc="30" baseline="0" dirty="0">
            <a:latin typeface="Calibri" panose="020F0502020204030204" pitchFamily="34" charset="0"/>
            <a:cs typeface="Calibri" panose="020F0502020204030204" pitchFamily="34" charset="0"/>
          </a:endParaRPr>
        </a:p>
      </dgm:t>
    </dgm:pt>
    <dgm:pt modelId="{50EC2F13-B078-4565-9119-992F6FCAAEF8}" type="parTrans" cxnId="{AC22EF44-0129-4123-B526-40D8C0D92DAF}">
      <dgm:prSet custT="1"/>
      <dgm:spPr>
        <a:solidFill>
          <a:srgbClr val="0094D8"/>
        </a:solidFill>
      </dgm:spPr>
      <dgm:t>
        <a:bodyPr/>
        <a:lstStyle/>
        <a:p>
          <a:pPr algn="ctr"/>
          <a:endParaRPr lang="en-US" sz="1600" spc="30" baseline="0">
            <a:latin typeface="Calibri" panose="020F0502020204030204" pitchFamily="34" charset="0"/>
            <a:cs typeface="Calibri" panose="020F0502020204030204" pitchFamily="34" charset="0"/>
          </a:endParaRPr>
        </a:p>
      </dgm:t>
    </dgm:pt>
    <dgm:pt modelId="{736CF6EF-B974-4F39-BB63-6DB855861015}" type="sibTrans" cxnId="{AC22EF44-0129-4123-B526-40D8C0D92DAF}">
      <dgm:prSet/>
      <dgm:spPr/>
      <dgm:t>
        <a:bodyPr/>
        <a:lstStyle/>
        <a:p>
          <a:pPr algn="ctr"/>
          <a:endParaRPr lang="en-US" sz="1600" spc="30" baseline="0">
            <a:latin typeface="Calibri" panose="020F0502020204030204" pitchFamily="34" charset="0"/>
            <a:cs typeface="Calibri" panose="020F0502020204030204" pitchFamily="34" charset="0"/>
          </a:endParaRPr>
        </a:p>
      </dgm:t>
    </dgm:pt>
    <dgm:pt modelId="{6BD38457-17DB-42D8-BFD9-14DCC9CF17C6}" type="pres">
      <dgm:prSet presAssocID="{663B077C-1F67-4E15-B9E5-BE0BCAA4AE13}" presName="Name0" presStyleCnt="0">
        <dgm:presLayoutVars>
          <dgm:chPref val="1"/>
          <dgm:dir/>
          <dgm:animOne val="branch"/>
          <dgm:animLvl val="lvl"/>
          <dgm:resizeHandles val="exact"/>
        </dgm:presLayoutVars>
      </dgm:prSet>
      <dgm:spPr/>
      <dgm:t>
        <a:bodyPr/>
        <a:lstStyle/>
        <a:p>
          <a:endParaRPr lang="en-US"/>
        </a:p>
      </dgm:t>
    </dgm:pt>
    <dgm:pt modelId="{C5A8BD4C-C2F3-4729-B893-A1A12F483D68}" type="pres">
      <dgm:prSet presAssocID="{E5EFAA88-2EB9-432C-85FE-DA8E7DA8F4FD}" presName="root1" presStyleCnt="0"/>
      <dgm:spPr/>
    </dgm:pt>
    <dgm:pt modelId="{3FCE046A-2888-47A7-AB2A-91E5EF31A472}" type="pres">
      <dgm:prSet presAssocID="{E5EFAA88-2EB9-432C-85FE-DA8E7DA8F4FD}" presName="LevelOneTextNode" presStyleLbl="node0" presStyleIdx="0" presStyleCnt="1" custScaleX="343302" custScaleY="187517" custLinFactX="-200000" custLinFactNeighborX="-220638" custLinFactNeighborY="-1017">
        <dgm:presLayoutVars>
          <dgm:chPref val="3"/>
        </dgm:presLayoutVars>
      </dgm:prSet>
      <dgm:spPr/>
      <dgm:t>
        <a:bodyPr/>
        <a:lstStyle/>
        <a:p>
          <a:endParaRPr lang="en-US"/>
        </a:p>
      </dgm:t>
    </dgm:pt>
    <dgm:pt modelId="{A8390D37-F72B-4B18-8946-9F97E6823EF2}" type="pres">
      <dgm:prSet presAssocID="{E5EFAA88-2EB9-432C-85FE-DA8E7DA8F4FD}" presName="level2hierChild" presStyleCnt="0"/>
      <dgm:spPr/>
    </dgm:pt>
    <dgm:pt modelId="{1003E865-C038-4262-903B-FF9CFAA9D281}" type="pres">
      <dgm:prSet presAssocID="{F7B47DBF-3C6A-4C96-A37E-B0E4100EF927}" presName="conn2-1" presStyleLbl="parChTrans1D2" presStyleIdx="0" presStyleCnt="10"/>
      <dgm:spPr/>
      <dgm:t>
        <a:bodyPr/>
        <a:lstStyle/>
        <a:p>
          <a:endParaRPr lang="en-US"/>
        </a:p>
      </dgm:t>
    </dgm:pt>
    <dgm:pt modelId="{A3DD2E33-6541-4C62-8C44-47A66347288E}" type="pres">
      <dgm:prSet presAssocID="{F7B47DBF-3C6A-4C96-A37E-B0E4100EF927}" presName="connTx" presStyleLbl="parChTrans1D2" presStyleIdx="0" presStyleCnt="10"/>
      <dgm:spPr/>
      <dgm:t>
        <a:bodyPr/>
        <a:lstStyle/>
        <a:p>
          <a:endParaRPr lang="en-US"/>
        </a:p>
      </dgm:t>
    </dgm:pt>
    <dgm:pt modelId="{987D3480-1492-49BE-8668-3253426A1737}" type="pres">
      <dgm:prSet presAssocID="{94568DF8-F224-4CC6-8877-1FAA9ABDEABE}" presName="root2" presStyleCnt="0"/>
      <dgm:spPr/>
    </dgm:pt>
    <dgm:pt modelId="{E91D40FE-FD8D-4FD7-B918-79FB25D8E23C}" type="pres">
      <dgm:prSet presAssocID="{94568DF8-F224-4CC6-8877-1FAA9ABDEABE}" presName="LevelTwoTextNode" presStyleLbl="node2" presStyleIdx="0" presStyleCnt="10" custScaleX="388654" custScaleY="155993">
        <dgm:presLayoutVars>
          <dgm:chPref val="3"/>
        </dgm:presLayoutVars>
      </dgm:prSet>
      <dgm:spPr/>
      <dgm:t>
        <a:bodyPr/>
        <a:lstStyle/>
        <a:p>
          <a:endParaRPr lang="en-US"/>
        </a:p>
      </dgm:t>
    </dgm:pt>
    <dgm:pt modelId="{9294986C-C639-49EB-99EE-319A3D65CB7F}" type="pres">
      <dgm:prSet presAssocID="{94568DF8-F224-4CC6-8877-1FAA9ABDEABE}" presName="level3hierChild" presStyleCnt="0"/>
      <dgm:spPr/>
    </dgm:pt>
    <dgm:pt modelId="{49E25A8A-57CA-4B48-B878-874B4A8B257B}" type="pres">
      <dgm:prSet presAssocID="{764F1F32-B4D5-459B-86EB-39FF1F070DFB}" presName="conn2-1" presStyleLbl="parChTrans1D2" presStyleIdx="1" presStyleCnt="10"/>
      <dgm:spPr/>
      <dgm:t>
        <a:bodyPr/>
        <a:lstStyle/>
        <a:p>
          <a:endParaRPr lang="en-US"/>
        </a:p>
      </dgm:t>
    </dgm:pt>
    <dgm:pt modelId="{34880812-E7ED-4B75-A7F4-FCB00FEAD445}" type="pres">
      <dgm:prSet presAssocID="{764F1F32-B4D5-459B-86EB-39FF1F070DFB}" presName="connTx" presStyleLbl="parChTrans1D2" presStyleIdx="1" presStyleCnt="10"/>
      <dgm:spPr/>
      <dgm:t>
        <a:bodyPr/>
        <a:lstStyle/>
        <a:p>
          <a:endParaRPr lang="en-US"/>
        </a:p>
      </dgm:t>
    </dgm:pt>
    <dgm:pt modelId="{B4D6E676-0847-40AB-B733-2B6CE7031DF8}" type="pres">
      <dgm:prSet presAssocID="{636800F8-50E5-45D1-838E-732ABF56DA96}" presName="root2" presStyleCnt="0"/>
      <dgm:spPr/>
    </dgm:pt>
    <dgm:pt modelId="{AB28FFF5-EB64-4F99-BCE2-372D7B5F92AD}" type="pres">
      <dgm:prSet presAssocID="{636800F8-50E5-45D1-838E-732ABF56DA96}" presName="LevelTwoTextNode" presStyleLbl="node2" presStyleIdx="1" presStyleCnt="10" custScaleX="388654" custScaleY="155191">
        <dgm:presLayoutVars>
          <dgm:chPref val="3"/>
        </dgm:presLayoutVars>
      </dgm:prSet>
      <dgm:spPr/>
      <dgm:t>
        <a:bodyPr/>
        <a:lstStyle/>
        <a:p>
          <a:endParaRPr lang="en-US"/>
        </a:p>
      </dgm:t>
    </dgm:pt>
    <dgm:pt modelId="{13653E2E-51B3-4F13-BF4A-50556EB951D9}" type="pres">
      <dgm:prSet presAssocID="{636800F8-50E5-45D1-838E-732ABF56DA96}" presName="level3hierChild" presStyleCnt="0"/>
      <dgm:spPr/>
    </dgm:pt>
    <dgm:pt modelId="{6802E355-0CAE-4910-9077-CA6C924D28D8}" type="pres">
      <dgm:prSet presAssocID="{DD67E953-5BFB-40E6-BAA5-7BB301227ECD}" presName="conn2-1" presStyleLbl="parChTrans1D2" presStyleIdx="2" presStyleCnt="10"/>
      <dgm:spPr/>
      <dgm:t>
        <a:bodyPr/>
        <a:lstStyle/>
        <a:p>
          <a:endParaRPr lang="en-US"/>
        </a:p>
      </dgm:t>
    </dgm:pt>
    <dgm:pt modelId="{1D2284C1-06EF-4F37-A913-43A14EF8ED1E}" type="pres">
      <dgm:prSet presAssocID="{DD67E953-5BFB-40E6-BAA5-7BB301227ECD}" presName="connTx" presStyleLbl="parChTrans1D2" presStyleIdx="2" presStyleCnt="10"/>
      <dgm:spPr/>
      <dgm:t>
        <a:bodyPr/>
        <a:lstStyle/>
        <a:p>
          <a:endParaRPr lang="en-US"/>
        </a:p>
      </dgm:t>
    </dgm:pt>
    <dgm:pt modelId="{028B444F-393D-4A92-88F1-A55589AE8BEF}" type="pres">
      <dgm:prSet presAssocID="{64C38E01-FFEC-4FAD-B722-7029339D216E}" presName="root2" presStyleCnt="0"/>
      <dgm:spPr/>
    </dgm:pt>
    <dgm:pt modelId="{CA237437-1242-436C-819B-850A5A3FEFAC}" type="pres">
      <dgm:prSet presAssocID="{64C38E01-FFEC-4FAD-B722-7029339D216E}" presName="LevelTwoTextNode" presStyleLbl="node2" presStyleIdx="2" presStyleCnt="10" custScaleX="388909" custScaleY="154135">
        <dgm:presLayoutVars>
          <dgm:chPref val="3"/>
        </dgm:presLayoutVars>
      </dgm:prSet>
      <dgm:spPr/>
      <dgm:t>
        <a:bodyPr/>
        <a:lstStyle/>
        <a:p>
          <a:endParaRPr lang="en-US"/>
        </a:p>
      </dgm:t>
    </dgm:pt>
    <dgm:pt modelId="{B22793D3-4F15-4556-AD50-E2FE24D63E1C}" type="pres">
      <dgm:prSet presAssocID="{64C38E01-FFEC-4FAD-B722-7029339D216E}" presName="level3hierChild" presStyleCnt="0"/>
      <dgm:spPr/>
    </dgm:pt>
    <dgm:pt modelId="{AFA47351-F411-41E2-B26B-AC8D1FF5752D}" type="pres">
      <dgm:prSet presAssocID="{C9C1C1CE-D1FB-45EC-959E-C077CAA79476}" presName="conn2-1" presStyleLbl="parChTrans1D2" presStyleIdx="3" presStyleCnt="10"/>
      <dgm:spPr/>
      <dgm:t>
        <a:bodyPr/>
        <a:lstStyle/>
        <a:p>
          <a:endParaRPr lang="en-US"/>
        </a:p>
      </dgm:t>
    </dgm:pt>
    <dgm:pt modelId="{C8521229-600D-4069-8C95-5CB4D3E84B77}" type="pres">
      <dgm:prSet presAssocID="{C9C1C1CE-D1FB-45EC-959E-C077CAA79476}" presName="connTx" presStyleLbl="parChTrans1D2" presStyleIdx="3" presStyleCnt="10"/>
      <dgm:spPr/>
      <dgm:t>
        <a:bodyPr/>
        <a:lstStyle/>
        <a:p>
          <a:endParaRPr lang="en-US"/>
        </a:p>
      </dgm:t>
    </dgm:pt>
    <dgm:pt modelId="{F18E5965-5A59-4BA3-8C3D-A5422FFA05AC}" type="pres">
      <dgm:prSet presAssocID="{F0FCB326-09FA-4D97-83A9-A3F5CD750CEA}" presName="root2" presStyleCnt="0"/>
      <dgm:spPr/>
    </dgm:pt>
    <dgm:pt modelId="{C80432AF-4CC3-4762-9B7E-C48F9F691013}" type="pres">
      <dgm:prSet presAssocID="{F0FCB326-09FA-4D97-83A9-A3F5CD750CEA}" presName="LevelTwoTextNode" presStyleLbl="node2" presStyleIdx="3" presStyleCnt="10" custScaleX="386932" custScaleY="153613">
        <dgm:presLayoutVars>
          <dgm:chPref val="3"/>
        </dgm:presLayoutVars>
      </dgm:prSet>
      <dgm:spPr/>
      <dgm:t>
        <a:bodyPr/>
        <a:lstStyle/>
        <a:p>
          <a:endParaRPr lang="en-US"/>
        </a:p>
      </dgm:t>
    </dgm:pt>
    <dgm:pt modelId="{C32F6D36-03B7-4D7A-A687-2B13837B437C}" type="pres">
      <dgm:prSet presAssocID="{F0FCB326-09FA-4D97-83A9-A3F5CD750CEA}" presName="level3hierChild" presStyleCnt="0"/>
      <dgm:spPr/>
    </dgm:pt>
    <dgm:pt modelId="{B5FC7150-8BA2-4881-AC60-D4DB8E01A5FA}" type="pres">
      <dgm:prSet presAssocID="{4B2C9A3F-0DCD-4DCF-81F6-A550433EFA64}" presName="conn2-1" presStyleLbl="parChTrans1D2" presStyleIdx="4" presStyleCnt="10"/>
      <dgm:spPr/>
      <dgm:t>
        <a:bodyPr/>
        <a:lstStyle/>
        <a:p>
          <a:endParaRPr lang="en-US"/>
        </a:p>
      </dgm:t>
    </dgm:pt>
    <dgm:pt modelId="{F5146C41-A04C-43D7-B8D1-19F01FC8A098}" type="pres">
      <dgm:prSet presAssocID="{4B2C9A3F-0DCD-4DCF-81F6-A550433EFA64}" presName="connTx" presStyleLbl="parChTrans1D2" presStyleIdx="4" presStyleCnt="10"/>
      <dgm:spPr/>
      <dgm:t>
        <a:bodyPr/>
        <a:lstStyle/>
        <a:p>
          <a:endParaRPr lang="en-US"/>
        </a:p>
      </dgm:t>
    </dgm:pt>
    <dgm:pt modelId="{549B261E-9784-42D0-93FE-70C49258C5AA}" type="pres">
      <dgm:prSet presAssocID="{C8E10369-4CB3-48FF-8D7F-36D9E526F500}" presName="root2" presStyleCnt="0"/>
      <dgm:spPr/>
    </dgm:pt>
    <dgm:pt modelId="{78293395-4014-4164-96C0-91F89554AB22}" type="pres">
      <dgm:prSet presAssocID="{C8E10369-4CB3-48FF-8D7F-36D9E526F500}" presName="LevelTwoTextNode" presStyleLbl="node2" presStyleIdx="4" presStyleCnt="10" custScaleX="388909" custScaleY="152579">
        <dgm:presLayoutVars>
          <dgm:chPref val="3"/>
        </dgm:presLayoutVars>
      </dgm:prSet>
      <dgm:spPr/>
      <dgm:t>
        <a:bodyPr/>
        <a:lstStyle/>
        <a:p>
          <a:endParaRPr lang="en-US"/>
        </a:p>
      </dgm:t>
    </dgm:pt>
    <dgm:pt modelId="{DF80C9FA-A83F-4AD7-AAA9-7A5A53E0F1BA}" type="pres">
      <dgm:prSet presAssocID="{C8E10369-4CB3-48FF-8D7F-36D9E526F500}" presName="level3hierChild" presStyleCnt="0"/>
      <dgm:spPr/>
    </dgm:pt>
    <dgm:pt modelId="{C9B6D399-3F42-4A11-A9FD-9FB142B88D89}" type="pres">
      <dgm:prSet presAssocID="{FDF42ED2-B77E-40F7-882C-C088EC4B4EE7}" presName="conn2-1" presStyleLbl="parChTrans1D2" presStyleIdx="5" presStyleCnt="10"/>
      <dgm:spPr/>
      <dgm:t>
        <a:bodyPr/>
        <a:lstStyle/>
        <a:p>
          <a:endParaRPr lang="en-US"/>
        </a:p>
      </dgm:t>
    </dgm:pt>
    <dgm:pt modelId="{0D32A7DB-5397-4A89-A288-73683E2B4E8E}" type="pres">
      <dgm:prSet presAssocID="{FDF42ED2-B77E-40F7-882C-C088EC4B4EE7}" presName="connTx" presStyleLbl="parChTrans1D2" presStyleIdx="5" presStyleCnt="10"/>
      <dgm:spPr/>
      <dgm:t>
        <a:bodyPr/>
        <a:lstStyle/>
        <a:p>
          <a:endParaRPr lang="en-US"/>
        </a:p>
      </dgm:t>
    </dgm:pt>
    <dgm:pt modelId="{A01A6A17-C1D1-4990-BE35-92EBEBE3587F}" type="pres">
      <dgm:prSet presAssocID="{7BA87F08-E384-4537-88E9-9A2E3B888B37}" presName="root2" presStyleCnt="0"/>
      <dgm:spPr/>
    </dgm:pt>
    <dgm:pt modelId="{7F424B56-D007-46CA-B561-C5B1576FF5BB}" type="pres">
      <dgm:prSet presAssocID="{7BA87F08-E384-4537-88E9-9A2E3B888B37}" presName="LevelTwoTextNode" presStyleLbl="node2" presStyleIdx="5" presStyleCnt="10" custScaleX="386889" custScaleY="151305">
        <dgm:presLayoutVars>
          <dgm:chPref val="3"/>
        </dgm:presLayoutVars>
      </dgm:prSet>
      <dgm:spPr/>
      <dgm:t>
        <a:bodyPr/>
        <a:lstStyle/>
        <a:p>
          <a:endParaRPr lang="en-US"/>
        </a:p>
      </dgm:t>
    </dgm:pt>
    <dgm:pt modelId="{F629C819-147E-4B35-8EB7-D1059DE8A1B3}" type="pres">
      <dgm:prSet presAssocID="{7BA87F08-E384-4537-88E9-9A2E3B888B37}" presName="level3hierChild" presStyleCnt="0"/>
      <dgm:spPr/>
    </dgm:pt>
    <dgm:pt modelId="{10B70506-7EC8-4362-AF51-71E93DB82AAF}" type="pres">
      <dgm:prSet presAssocID="{DDCEF851-4B01-4BB5-865B-9D72D4330B1A}" presName="conn2-1" presStyleLbl="parChTrans1D2" presStyleIdx="6" presStyleCnt="10"/>
      <dgm:spPr/>
      <dgm:t>
        <a:bodyPr/>
        <a:lstStyle/>
        <a:p>
          <a:endParaRPr lang="en-US"/>
        </a:p>
      </dgm:t>
    </dgm:pt>
    <dgm:pt modelId="{B199E7A0-0592-4F83-B398-44BF42529A7B}" type="pres">
      <dgm:prSet presAssocID="{DDCEF851-4B01-4BB5-865B-9D72D4330B1A}" presName="connTx" presStyleLbl="parChTrans1D2" presStyleIdx="6" presStyleCnt="10"/>
      <dgm:spPr/>
      <dgm:t>
        <a:bodyPr/>
        <a:lstStyle/>
        <a:p>
          <a:endParaRPr lang="en-US"/>
        </a:p>
      </dgm:t>
    </dgm:pt>
    <dgm:pt modelId="{938E1419-6528-45FA-BDA8-5D8ED9A449A3}" type="pres">
      <dgm:prSet presAssocID="{85D29358-AFC4-4A1B-9ACC-1D5B877CB6FA}" presName="root2" presStyleCnt="0"/>
      <dgm:spPr/>
    </dgm:pt>
    <dgm:pt modelId="{F6BDA96F-4A9C-4B0F-8BEC-36162BE13906}" type="pres">
      <dgm:prSet presAssocID="{85D29358-AFC4-4A1B-9ACC-1D5B877CB6FA}" presName="LevelTwoTextNode" presStyleLbl="node2" presStyleIdx="6" presStyleCnt="10" custScaleX="389417" custScaleY="150301">
        <dgm:presLayoutVars>
          <dgm:chPref val="3"/>
        </dgm:presLayoutVars>
      </dgm:prSet>
      <dgm:spPr/>
      <dgm:t>
        <a:bodyPr/>
        <a:lstStyle/>
        <a:p>
          <a:endParaRPr lang="en-US"/>
        </a:p>
      </dgm:t>
    </dgm:pt>
    <dgm:pt modelId="{679BF4D1-9F49-4D44-B220-6AFB3E65B611}" type="pres">
      <dgm:prSet presAssocID="{85D29358-AFC4-4A1B-9ACC-1D5B877CB6FA}" presName="level3hierChild" presStyleCnt="0"/>
      <dgm:spPr/>
    </dgm:pt>
    <dgm:pt modelId="{8381345E-04C2-4E1A-B286-653999762645}" type="pres">
      <dgm:prSet presAssocID="{87B34EA0-4A65-434E-95FF-E8C6E9BD13BA}" presName="conn2-1" presStyleLbl="parChTrans1D2" presStyleIdx="7" presStyleCnt="10"/>
      <dgm:spPr/>
      <dgm:t>
        <a:bodyPr/>
        <a:lstStyle/>
        <a:p>
          <a:endParaRPr lang="en-US"/>
        </a:p>
      </dgm:t>
    </dgm:pt>
    <dgm:pt modelId="{CBCB1A9E-481A-4AC8-AD5F-3A0D6C4A6AE6}" type="pres">
      <dgm:prSet presAssocID="{87B34EA0-4A65-434E-95FF-E8C6E9BD13BA}" presName="connTx" presStyleLbl="parChTrans1D2" presStyleIdx="7" presStyleCnt="10"/>
      <dgm:spPr/>
      <dgm:t>
        <a:bodyPr/>
        <a:lstStyle/>
        <a:p>
          <a:endParaRPr lang="en-US"/>
        </a:p>
      </dgm:t>
    </dgm:pt>
    <dgm:pt modelId="{AB6C4E77-D513-4EC8-B771-468D6DE89E6A}" type="pres">
      <dgm:prSet presAssocID="{313D99BF-AE5D-4CFF-92E5-6F441FC2A128}" presName="root2" presStyleCnt="0"/>
      <dgm:spPr/>
    </dgm:pt>
    <dgm:pt modelId="{20A1B9E7-15E4-480D-BC89-D6E9F54F6D41}" type="pres">
      <dgm:prSet presAssocID="{313D99BF-AE5D-4CFF-92E5-6F441FC2A128}" presName="LevelTwoTextNode" presStyleLbl="node2" presStyleIdx="7" presStyleCnt="10" custScaleX="389417" custScaleY="149065">
        <dgm:presLayoutVars>
          <dgm:chPref val="3"/>
        </dgm:presLayoutVars>
      </dgm:prSet>
      <dgm:spPr/>
      <dgm:t>
        <a:bodyPr/>
        <a:lstStyle/>
        <a:p>
          <a:endParaRPr lang="en-US"/>
        </a:p>
      </dgm:t>
    </dgm:pt>
    <dgm:pt modelId="{34C921B9-A2F4-4D9E-8177-367B6862C6E4}" type="pres">
      <dgm:prSet presAssocID="{313D99BF-AE5D-4CFF-92E5-6F441FC2A128}" presName="level3hierChild" presStyleCnt="0"/>
      <dgm:spPr/>
    </dgm:pt>
    <dgm:pt modelId="{9594A627-3EA4-4D26-857B-C55C40DF5BE9}" type="pres">
      <dgm:prSet presAssocID="{84941AE8-762A-40AD-92A5-712C346EBE59}" presName="conn2-1" presStyleLbl="parChTrans1D2" presStyleIdx="8" presStyleCnt="10"/>
      <dgm:spPr/>
      <dgm:t>
        <a:bodyPr/>
        <a:lstStyle/>
        <a:p>
          <a:endParaRPr lang="en-US"/>
        </a:p>
      </dgm:t>
    </dgm:pt>
    <dgm:pt modelId="{89F4C6F6-7CC2-40EC-BCB4-986318567DE3}" type="pres">
      <dgm:prSet presAssocID="{84941AE8-762A-40AD-92A5-712C346EBE59}" presName="connTx" presStyleLbl="parChTrans1D2" presStyleIdx="8" presStyleCnt="10"/>
      <dgm:spPr/>
      <dgm:t>
        <a:bodyPr/>
        <a:lstStyle/>
        <a:p>
          <a:endParaRPr lang="en-US"/>
        </a:p>
      </dgm:t>
    </dgm:pt>
    <dgm:pt modelId="{22607C31-7A42-4704-9EC2-A7F2BAB20C2D}" type="pres">
      <dgm:prSet presAssocID="{4430B249-CA1F-4641-8211-90BEB5E81C4C}" presName="root2" presStyleCnt="0"/>
      <dgm:spPr/>
    </dgm:pt>
    <dgm:pt modelId="{2254FF3D-1C82-4EA0-9809-A1F0D83D75FC}" type="pres">
      <dgm:prSet presAssocID="{4430B249-CA1F-4641-8211-90BEB5E81C4C}" presName="LevelTwoTextNode" presStyleLbl="node2" presStyleIdx="8" presStyleCnt="10" custScaleX="389417" custScaleY="147849">
        <dgm:presLayoutVars>
          <dgm:chPref val="3"/>
        </dgm:presLayoutVars>
      </dgm:prSet>
      <dgm:spPr/>
      <dgm:t>
        <a:bodyPr/>
        <a:lstStyle/>
        <a:p>
          <a:endParaRPr lang="en-US"/>
        </a:p>
      </dgm:t>
    </dgm:pt>
    <dgm:pt modelId="{D09C8A23-831E-41F9-90CE-84991486565E}" type="pres">
      <dgm:prSet presAssocID="{4430B249-CA1F-4641-8211-90BEB5E81C4C}" presName="level3hierChild" presStyleCnt="0"/>
      <dgm:spPr/>
    </dgm:pt>
    <dgm:pt modelId="{F7360E30-0BA2-46A7-A29A-8635E9395C0C}" type="pres">
      <dgm:prSet presAssocID="{50EC2F13-B078-4565-9119-992F6FCAAEF8}" presName="conn2-1" presStyleLbl="parChTrans1D2" presStyleIdx="9" presStyleCnt="10"/>
      <dgm:spPr/>
      <dgm:t>
        <a:bodyPr/>
        <a:lstStyle/>
        <a:p>
          <a:endParaRPr lang="en-US"/>
        </a:p>
      </dgm:t>
    </dgm:pt>
    <dgm:pt modelId="{ACE929B0-C96B-4FB7-B735-91DA546E3EB1}" type="pres">
      <dgm:prSet presAssocID="{50EC2F13-B078-4565-9119-992F6FCAAEF8}" presName="connTx" presStyleLbl="parChTrans1D2" presStyleIdx="9" presStyleCnt="10"/>
      <dgm:spPr/>
      <dgm:t>
        <a:bodyPr/>
        <a:lstStyle/>
        <a:p>
          <a:endParaRPr lang="en-US"/>
        </a:p>
      </dgm:t>
    </dgm:pt>
    <dgm:pt modelId="{98688546-26A1-4235-975F-30F452164E24}" type="pres">
      <dgm:prSet presAssocID="{6C1336B4-1CFE-4576-8711-D9F1A902D6FC}" presName="root2" presStyleCnt="0"/>
      <dgm:spPr/>
    </dgm:pt>
    <dgm:pt modelId="{183DF418-02F4-4C71-8300-7B197527DB34}" type="pres">
      <dgm:prSet presAssocID="{6C1336B4-1CFE-4576-8711-D9F1A902D6FC}" presName="LevelTwoTextNode" presStyleLbl="node2" presStyleIdx="9" presStyleCnt="10" custScaleX="389417" custScaleY="146416">
        <dgm:presLayoutVars>
          <dgm:chPref val="3"/>
        </dgm:presLayoutVars>
      </dgm:prSet>
      <dgm:spPr/>
      <dgm:t>
        <a:bodyPr/>
        <a:lstStyle/>
        <a:p>
          <a:endParaRPr lang="en-US"/>
        </a:p>
      </dgm:t>
    </dgm:pt>
    <dgm:pt modelId="{6B36BFD5-FA47-426A-81C5-BC1E38069549}" type="pres">
      <dgm:prSet presAssocID="{6C1336B4-1CFE-4576-8711-D9F1A902D6FC}" presName="level3hierChild" presStyleCnt="0"/>
      <dgm:spPr/>
    </dgm:pt>
  </dgm:ptLst>
  <dgm:cxnLst>
    <dgm:cxn modelId="{37311593-45FE-4F1F-80AB-38CA07510968}" type="presOf" srcId="{DDCEF851-4B01-4BB5-865B-9D72D4330B1A}" destId="{B199E7A0-0592-4F83-B398-44BF42529A7B}" srcOrd="1" destOrd="0" presId="urn:microsoft.com/office/officeart/2008/layout/HorizontalMultiLevelHierarchy"/>
    <dgm:cxn modelId="{F3C93408-62F6-4788-82B9-72DEFE0481FD}" type="presOf" srcId="{6C1336B4-1CFE-4576-8711-D9F1A902D6FC}" destId="{183DF418-02F4-4C71-8300-7B197527DB34}" srcOrd="0" destOrd="0" presId="urn:microsoft.com/office/officeart/2008/layout/HorizontalMultiLevelHierarchy"/>
    <dgm:cxn modelId="{28C0D2D0-F671-4F76-B477-103FE04A2698}" srcId="{E5EFAA88-2EB9-432C-85FE-DA8E7DA8F4FD}" destId="{C8E10369-4CB3-48FF-8D7F-36D9E526F500}" srcOrd="4" destOrd="0" parTransId="{4B2C9A3F-0DCD-4DCF-81F6-A550433EFA64}" sibTransId="{8284FD77-E9D3-47AB-AE50-52E79C9CCFD2}"/>
    <dgm:cxn modelId="{5032DBD4-F972-45FE-B7A0-2FCC288C7EB8}" type="presOf" srcId="{84941AE8-762A-40AD-92A5-712C346EBE59}" destId="{89F4C6F6-7CC2-40EC-BCB4-986318567DE3}" srcOrd="1" destOrd="0" presId="urn:microsoft.com/office/officeart/2008/layout/HorizontalMultiLevelHierarchy"/>
    <dgm:cxn modelId="{13BE1DAE-6ACF-4F2C-85E8-D278F6CD2308}" type="presOf" srcId="{C9C1C1CE-D1FB-45EC-959E-C077CAA79476}" destId="{C8521229-600D-4069-8C95-5CB4D3E84B77}" srcOrd="1" destOrd="0" presId="urn:microsoft.com/office/officeart/2008/layout/HorizontalMultiLevelHierarchy"/>
    <dgm:cxn modelId="{61283005-CC63-4357-B0E9-F9600A1F9CA9}" type="presOf" srcId="{F7B47DBF-3C6A-4C96-A37E-B0E4100EF927}" destId="{1003E865-C038-4262-903B-FF9CFAA9D281}" srcOrd="0" destOrd="0" presId="urn:microsoft.com/office/officeart/2008/layout/HorizontalMultiLevelHierarchy"/>
    <dgm:cxn modelId="{9B762D9F-215B-430F-841B-DCF01AD9D5B3}" type="presOf" srcId="{64C38E01-FFEC-4FAD-B722-7029339D216E}" destId="{CA237437-1242-436C-819B-850A5A3FEFAC}" srcOrd="0" destOrd="0" presId="urn:microsoft.com/office/officeart/2008/layout/HorizontalMultiLevelHierarchy"/>
    <dgm:cxn modelId="{0EEA0E88-AE45-4D3C-8382-BED6A99AA0A9}" srcId="{E5EFAA88-2EB9-432C-85FE-DA8E7DA8F4FD}" destId="{7BA87F08-E384-4537-88E9-9A2E3B888B37}" srcOrd="5" destOrd="0" parTransId="{FDF42ED2-B77E-40F7-882C-C088EC4B4EE7}" sibTransId="{8FC813E2-A9FD-4241-8DB6-C9983F8923B4}"/>
    <dgm:cxn modelId="{CD80B919-104E-4DE0-B2F6-0C227013B711}" type="presOf" srcId="{313D99BF-AE5D-4CFF-92E5-6F441FC2A128}" destId="{20A1B9E7-15E4-480D-BC89-D6E9F54F6D41}" srcOrd="0" destOrd="0" presId="urn:microsoft.com/office/officeart/2008/layout/HorizontalMultiLevelHierarchy"/>
    <dgm:cxn modelId="{05F67846-31E3-4690-B947-16427CCB2B93}" type="presOf" srcId="{87B34EA0-4A65-434E-95FF-E8C6E9BD13BA}" destId="{8381345E-04C2-4E1A-B286-653999762645}" srcOrd="0" destOrd="0" presId="urn:microsoft.com/office/officeart/2008/layout/HorizontalMultiLevelHierarchy"/>
    <dgm:cxn modelId="{C968B075-DB77-43F4-BCCE-208B57C9A678}" type="presOf" srcId="{50EC2F13-B078-4565-9119-992F6FCAAEF8}" destId="{F7360E30-0BA2-46A7-A29A-8635E9395C0C}" srcOrd="0" destOrd="0" presId="urn:microsoft.com/office/officeart/2008/layout/HorizontalMultiLevelHierarchy"/>
    <dgm:cxn modelId="{8F647285-67F5-4E1F-A095-CA0B218E8BCA}" type="presOf" srcId="{94568DF8-F224-4CC6-8877-1FAA9ABDEABE}" destId="{E91D40FE-FD8D-4FD7-B918-79FB25D8E23C}" srcOrd="0" destOrd="0" presId="urn:microsoft.com/office/officeart/2008/layout/HorizontalMultiLevelHierarchy"/>
    <dgm:cxn modelId="{B441CB79-7AED-420C-8A84-29A92BCD3920}" type="presOf" srcId="{764F1F32-B4D5-459B-86EB-39FF1F070DFB}" destId="{49E25A8A-57CA-4B48-B878-874B4A8B257B}" srcOrd="0" destOrd="0" presId="urn:microsoft.com/office/officeart/2008/layout/HorizontalMultiLevelHierarchy"/>
    <dgm:cxn modelId="{479E1E47-1BC8-404A-80F4-1D0A4EAA805C}" type="presOf" srcId="{DD67E953-5BFB-40E6-BAA5-7BB301227ECD}" destId="{1D2284C1-06EF-4F37-A913-43A14EF8ED1E}" srcOrd="1" destOrd="0" presId="urn:microsoft.com/office/officeart/2008/layout/HorizontalMultiLevelHierarchy"/>
    <dgm:cxn modelId="{9AE5C45E-AFEC-4E09-ADA9-6C4BEE21B94C}" type="presOf" srcId="{663B077C-1F67-4E15-B9E5-BE0BCAA4AE13}" destId="{6BD38457-17DB-42D8-BFD9-14DCC9CF17C6}" srcOrd="0" destOrd="0" presId="urn:microsoft.com/office/officeart/2008/layout/HorizontalMultiLevelHierarchy"/>
    <dgm:cxn modelId="{B791C3E9-8348-4BC9-B96B-C4B62B5B7813}" srcId="{E5EFAA88-2EB9-432C-85FE-DA8E7DA8F4FD}" destId="{64C38E01-FFEC-4FAD-B722-7029339D216E}" srcOrd="2" destOrd="0" parTransId="{DD67E953-5BFB-40E6-BAA5-7BB301227ECD}" sibTransId="{DA0FF0F3-828B-4497-9008-8C067DBD33D8}"/>
    <dgm:cxn modelId="{76142189-2200-4E3E-B803-8F36BC3C86A3}" type="presOf" srcId="{50EC2F13-B078-4565-9119-992F6FCAAEF8}" destId="{ACE929B0-C96B-4FB7-B735-91DA546E3EB1}" srcOrd="1" destOrd="0" presId="urn:microsoft.com/office/officeart/2008/layout/HorizontalMultiLevelHierarchy"/>
    <dgm:cxn modelId="{AAEF6DB0-35EC-4E9A-951E-B6ED6E53662B}" srcId="{E5EFAA88-2EB9-432C-85FE-DA8E7DA8F4FD}" destId="{636800F8-50E5-45D1-838E-732ABF56DA96}" srcOrd="1" destOrd="0" parTransId="{764F1F32-B4D5-459B-86EB-39FF1F070DFB}" sibTransId="{846B01AC-F6EA-4532-93AF-D7B68C624062}"/>
    <dgm:cxn modelId="{49749E11-93A2-461A-BC48-27EC2AD9E831}" type="presOf" srcId="{84941AE8-762A-40AD-92A5-712C346EBE59}" destId="{9594A627-3EA4-4D26-857B-C55C40DF5BE9}" srcOrd="0" destOrd="0" presId="urn:microsoft.com/office/officeart/2008/layout/HorizontalMultiLevelHierarchy"/>
    <dgm:cxn modelId="{FAE2C2C0-F0E9-4915-9ED0-7C359B26E2DC}" type="presOf" srcId="{DD67E953-5BFB-40E6-BAA5-7BB301227ECD}" destId="{6802E355-0CAE-4910-9077-CA6C924D28D8}" srcOrd="0" destOrd="0" presId="urn:microsoft.com/office/officeart/2008/layout/HorizontalMultiLevelHierarchy"/>
    <dgm:cxn modelId="{E752D226-357B-4E96-BEA0-77DC5C9ED762}" srcId="{E5EFAA88-2EB9-432C-85FE-DA8E7DA8F4FD}" destId="{85D29358-AFC4-4A1B-9ACC-1D5B877CB6FA}" srcOrd="6" destOrd="0" parTransId="{DDCEF851-4B01-4BB5-865B-9D72D4330B1A}" sibTransId="{8EDDD3D6-7FE6-4740-85CF-F2E695A82428}"/>
    <dgm:cxn modelId="{6C456A76-7743-4BF8-AC90-545D9F8055DF}" type="presOf" srcId="{C8E10369-4CB3-48FF-8D7F-36D9E526F500}" destId="{78293395-4014-4164-96C0-91F89554AB22}" srcOrd="0" destOrd="0" presId="urn:microsoft.com/office/officeart/2008/layout/HorizontalMultiLevelHierarchy"/>
    <dgm:cxn modelId="{D7140D2E-FDF0-4209-A730-9E39D87031AA}" type="presOf" srcId="{F0FCB326-09FA-4D97-83A9-A3F5CD750CEA}" destId="{C80432AF-4CC3-4762-9B7E-C48F9F691013}" srcOrd="0" destOrd="0" presId="urn:microsoft.com/office/officeart/2008/layout/HorizontalMultiLevelHierarchy"/>
    <dgm:cxn modelId="{4B194397-7F23-481B-9148-477F97707C2F}" srcId="{663B077C-1F67-4E15-B9E5-BE0BCAA4AE13}" destId="{E5EFAA88-2EB9-432C-85FE-DA8E7DA8F4FD}" srcOrd="0" destOrd="0" parTransId="{8CFCBD16-6A6C-496A-BDE9-A1BB56B29104}" sibTransId="{4ED981EA-3076-419E-B232-EC1D1C619E78}"/>
    <dgm:cxn modelId="{AC22EF44-0129-4123-B526-40D8C0D92DAF}" srcId="{E5EFAA88-2EB9-432C-85FE-DA8E7DA8F4FD}" destId="{6C1336B4-1CFE-4576-8711-D9F1A902D6FC}" srcOrd="9" destOrd="0" parTransId="{50EC2F13-B078-4565-9119-992F6FCAAEF8}" sibTransId="{736CF6EF-B974-4F39-BB63-6DB855861015}"/>
    <dgm:cxn modelId="{1507B89F-D2BA-41DC-A87A-ACF67D57AAD6}" type="presOf" srcId="{4B2C9A3F-0DCD-4DCF-81F6-A550433EFA64}" destId="{F5146C41-A04C-43D7-B8D1-19F01FC8A098}" srcOrd="1" destOrd="0" presId="urn:microsoft.com/office/officeart/2008/layout/HorizontalMultiLevelHierarchy"/>
    <dgm:cxn modelId="{A0CEDBC9-5B4F-456E-876C-FB096C6F173A}" type="presOf" srcId="{4B2C9A3F-0DCD-4DCF-81F6-A550433EFA64}" destId="{B5FC7150-8BA2-4881-AC60-D4DB8E01A5FA}" srcOrd="0" destOrd="0" presId="urn:microsoft.com/office/officeart/2008/layout/HorizontalMultiLevelHierarchy"/>
    <dgm:cxn modelId="{1A72EF5B-2497-4DAF-8AAF-285C9E64FDB9}" type="presOf" srcId="{FDF42ED2-B77E-40F7-882C-C088EC4B4EE7}" destId="{C9B6D399-3F42-4A11-A9FD-9FB142B88D89}" srcOrd="0" destOrd="0" presId="urn:microsoft.com/office/officeart/2008/layout/HorizontalMultiLevelHierarchy"/>
    <dgm:cxn modelId="{6CFA12C0-09C7-460C-9D29-8B697BF8EC0B}" type="presOf" srcId="{DDCEF851-4B01-4BB5-865B-9D72D4330B1A}" destId="{10B70506-7EC8-4362-AF51-71E93DB82AAF}" srcOrd="0" destOrd="0" presId="urn:microsoft.com/office/officeart/2008/layout/HorizontalMultiLevelHierarchy"/>
    <dgm:cxn modelId="{447842AB-40CD-4ADF-8625-72305C5015A8}" type="presOf" srcId="{E5EFAA88-2EB9-432C-85FE-DA8E7DA8F4FD}" destId="{3FCE046A-2888-47A7-AB2A-91E5EF31A472}" srcOrd="0" destOrd="0" presId="urn:microsoft.com/office/officeart/2008/layout/HorizontalMultiLevelHierarchy"/>
    <dgm:cxn modelId="{391DF5DF-268D-4D2B-8C2D-ED4749D5F6B9}" type="presOf" srcId="{4430B249-CA1F-4641-8211-90BEB5E81C4C}" destId="{2254FF3D-1C82-4EA0-9809-A1F0D83D75FC}" srcOrd="0" destOrd="0" presId="urn:microsoft.com/office/officeart/2008/layout/HorizontalMultiLevelHierarchy"/>
    <dgm:cxn modelId="{976E0D7A-7829-432C-B3E7-3581227D69B1}" type="presOf" srcId="{85D29358-AFC4-4A1B-9ACC-1D5B877CB6FA}" destId="{F6BDA96F-4A9C-4B0F-8BEC-36162BE13906}" srcOrd="0" destOrd="0" presId="urn:microsoft.com/office/officeart/2008/layout/HorizontalMultiLevelHierarchy"/>
    <dgm:cxn modelId="{3F868B17-2CD3-4306-B8AB-C7643BFF613E}" type="presOf" srcId="{F7B47DBF-3C6A-4C96-A37E-B0E4100EF927}" destId="{A3DD2E33-6541-4C62-8C44-47A66347288E}" srcOrd="1" destOrd="0" presId="urn:microsoft.com/office/officeart/2008/layout/HorizontalMultiLevelHierarchy"/>
    <dgm:cxn modelId="{14814557-1DB3-4755-80A2-9D09291F2299}" srcId="{E5EFAA88-2EB9-432C-85FE-DA8E7DA8F4FD}" destId="{313D99BF-AE5D-4CFF-92E5-6F441FC2A128}" srcOrd="7" destOrd="0" parTransId="{87B34EA0-4A65-434E-95FF-E8C6E9BD13BA}" sibTransId="{B21A47B0-3373-42FD-B761-B34A64C94696}"/>
    <dgm:cxn modelId="{E28C447B-6C0D-463A-A66D-17FE0C30B8E1}" type="presOf" srcId="{636800F8-50E5-45D1-838E-732ABF56DA96}" destId="{AB28FFF5-EB64-4F99-BCE2-372D7B5F92AD}" srcOrd="0" destOrd="0" presId="urn:microsoft.com/office/officeart/2008/layout/HorizontalMultiLevelHierarchy"/>
    <dgm:cxn modelId="{4913FD1D-C6F4-4CE0-B607-BAF7063E0C5E}" type="presOf" srcId="{764F1F32-B4D5-459B-86EB-39FF1F070DFB}" destId="{34880812-E7ED-4B75-A7F4-FCB00FEAD445}" srcOrd="1" destOrd="0" presId="urn:microsoft.com/office/officeart/2008/layout/HorizontalMultiLevelHierarchy"/>
    <dgm:cxn modelId="{CBA84B88-3113-4D5E-BF7F-2918F20F7345}" type="presOf" srcId="{87B34EA0-4A65-434E-95FF-E8C6E9BD13BA}" destId="{CBCB1A9E-481A-4AC8-AD5F-3A0D6C4A6AE6}" srcOrd="1" destOrd="0" presId="urn:microsoft.com/office/officeart/2008/layout/HorizontalMultiLevelHierarchy"/>
    <dgm:cxn modelId="{09CCDEC8-3633-42C4-B9CE-663B4079FFB0}" srcId="{E5EFAA88-2EB9-432C-85FE-DA8E7DA8F4FD}" destId="{4430B249-CA1F-4641-8211-90BEB5E81C4C}" srcOrd="8" destOrd="0" parTransId="{84941AE8-762A-40AD-92A5-712C346EBE59}" sibTransId="{3A4E6B6C-D17E-4485-B5D4-4954F737C996}"/>
    <dgm:cxn modelId="{CE70B045-4BD8-4A90-AD5C-D065F1B239C7}" type="presOf" srcId="{C9C1C1CE-D1FB-45EC-959E-C077CAA79476}" destId="{AFA47351-F411-41E2-B26B-AC8D1FF5752D}" srcOrd="0" destOrd="0" presId="urn:microsoft.com/office/officeart/2008/layout/HorizontalMultiLevelHierarchy"/>
    <dgm:cxn modelId="{E55B7D2F-BDB5-4A59-810F-C40F354437C3}" type="presOf" srcId="{FDF42ED2-B77E-40F7-882C-C088EC4B4EE7}" destId="{0D32A7DB-5397-4A89-A288-73683E2B4E8E}" srcOrd="1" destOrd="0" presId="urn:microsoft.com/office/officeart/2008/layout/HorizontalMultiLevelHierarchy"/>
    <dgm:cxn modelId="{B3695424-D7CB-4754-BDED-D4BFD41DA462}" type="presOf" srcId="{7BA87F08-E384-4537-88E9-9A2E3B888B37}" destId="{7F424B56-D007-46CA-B561-C5B1576FF5BB}" srcOrd="0" destOrd="0" presId="urn:microsoft.com/office/officeart/2008/layout/HorizontalMultiLevelHierarchy"/>
    <dgm:cxn modelId="{4BAA7250-64FE-4E16-ADEB-74D4F3EDE4FF}" srcId="{E5EFAA88-2EB9-432C-85FE-DA8E7DA8F4FD}" destId="{94568DF8-F224-4CC6-8877-1FAA9ABDEABE}" srcOrd="0" destOrd="0" parTransId="{F7B47DBF-3C6A-4C96-A37E-B0E4100EF927}" sibTransId="{801F5F3F-4747-4618-AB2E-10D2BDD77CD5}"/>
    <dgm:cxn modelId="{29D738B1-A4CE-4A04-809C-7EAE595A4A10}" srcId="{E5EFAA88-2EB9-432C-85FE-DA8E7DA8F4FD}" destId="{F0FCB326-09FA-4D97-83A9-A3F5CD750CEA}" srcOrd="3" destOrd="0" parTransId="{C9C1C1CE-D1FB-45EC-959E-C077CAA79476}" sibTransId="{CDCB9C5F-A5BA-4801-ADCD-A7B869408754}"/>
    <dgm:cxn modelId="{EF7744CE-BF35-4D1B-8F5E-19445B4B1522}" type="presParOf" srcId="{6BD38457-17DB-42D8-BFD9-14DCC9CF17C6}" destId="{C5A8BD4C-C2F3-4729-B893-A1A12F483D68}" srcOrd="0" destOrd="0" presId="urn:microsoft.com/office/officeart/2008/layout/HorizontalMultiLevelHierarchy"/>
    <dgm:cxn modelId="{9110BA18-81FE-43E5-8C9D-F2E66A17F00D}" type="presParOf" srcId="{C5A8BD4C-C2F3-4729-B893-A1A12F483D68}" destId="{3FCE046A-2888-47A7-AB2A-91E5EF31A472}" srcOrd="0" destOrd="0" presId="urn:microsoft.com/office/officeart/2008/layout/HorizontalMultiLevelHierarchy"/>
    <dgm:cxn modelId="{27278718-2F50-4644-87A9-6668200E72E0}" type="presParOf" srcId="{C5A8BD4C-C2F3-4729-B893-A1A12F483D68}" destId="{A8390D37-F72B-4B18-8946-9F97E6823EF2}" srcOrd="1" destOrd="0" presId="urn:microsoft.com/office/officeart/2008/layout/HorizontalMultiLevelHierarchy"/>
    <dgm:cxn modelId="{4BFD0F02-9961-4ADB-92E1-B10E8105BFBE}" type="presParOf" srcId="{A8390D37-F72B-4B18-8946-9F97E6823EF2}" destId="{1003E865-C038-4262-903B-FF9CFAA9D281}" srcOrd="0" destOrd="0" presId="urn:microsoft.com/office/officeart/2008/layout/HorizontalMultiLevelHierarchy"/>
    <dgm:cxn modelId="{46B00DDF-FB3E-4C56-B58E-037D4344D338}" type="presParOf" srcId="{1003E865-C038-4262-903B-FF9CFAA9D281}" destId="{A3DD2E33-6541-4C62-8C44-47A66347288E}" srcOrd="0" destOrd="0" presId="urn:microsoft.com/office/officeart/2008/layout/HorizontalMultiLevelHierarchy"/>
    <dgm:cxn modelId="{83BFFF3F-97D9-447C-B50C-83B59319E8FF}" type="presParOf" srcId="{A8390D37-F72B-4B18-8946-9F97E6823EF2}" destId="{987D3480-1492-49BE-8668-3253426A1737}" srcOrd="1" destOrd="0" presId="urn:microsoft.com/office/officeart/2008/layout/HorizontalMultiLevelHierarchy"/>
    <dgm:cxn modelId="{EAA021CD-7D86-4381-842B-AB45C7C9FDDA}" type="presParOf" srcId="{987D3480-1492-49BE-8668-3253426A1737}" destId="{E91D40FE-FD8D-4FD7-B918-79FB25D8E23C}" srcOrd="0" destOrd="0" presId="urn:microsoft.com/office/officeart/2008/layout/HorizontalMultiLevelHierarchy"/>
    <dgm:cxn modelId="{9EEFFC86-10DE-42D1-8451-4196BC5266D5}" type="presParOf" srcId="{987D3480-1492-49BE-8668-3253426A1737}" destId="{9294986C-C639-49EB-99EE-319A3D65CB7F}" srcOrd="1" destOrd="0" presId="urn:microsoft.com/office/officeart/2008/layout/HorizontalMultiLevelHierarchy"/>
    <dgm:cxn modelId="{71154570-AC02-4EDF-86B0-603910E47F0E}" type="presParOf" srcId="{A8390D37-F72B-4B18-8946-9F97E6823EF2}" destId="{49E25A8A-57CA-4B48-B878-874B4A8B257B}" srcOrd="2" destOrd="0" presId="urn:microsoft.com/office/officeart/2008/layout/HorizontalMultiLevelHierarchy"/>
    <dgm:cxn modelId="{7DFF9A25-57B2-4860-B0A0-8004FA7B9A01}" type="presParOf" srcId="{49E25A8A-57CA-4B48-B878-874B4A8B257B}" destId="{34880812-E7ED-4B75-A7F4-FCB00FEAD445}" srcOrd="0" destOrd="0" presId="urn:microsoft.com/office/officeart/2008/layout/HorizontalMultiLevelHierarchy"/>
    <dgm:cxn modelId="{8C82D81A-317D-469D-8724-6531D14EDEE9}" type="presParOf" srcId="{A8390D37-F72B-4B18-8946-9F97E6823EF2}" destId="{B4D6E676-0847-40AB-B733-2B6CE7031DF8}" srcOrd="3" destOrd="0" presId="urn:microsoft.com/office/officeart/2008/layout/HorizontalMultiLevelHierarchy"/>
    <dgm:cxn modelId="{99281519-91DD-48D4-9BC5-6047063DE5B1}" type="presParOf" srcId="{B4D6E676-0847-40AB-B733-2B6CE7031DF8}" destId="{AB28FFF5-EB64-4F99-BCE2-372D7B5F92AD}" srcOrd="0" destOrd="0" presId="urn:microsoft.com/office/officeart/2008/layout/HorizontalMultiLevelHierarchy"/>
    <dgm:cxn modelId="{9981EF1B-1D2B-4320-B4B4-35B9227476F1}" type="presParOf" srcId="{B4D6E676-0847-40AB-B733-2B6CE7031DF8}" destId="{13653E2E-51B3-4F13-BF4A-50556EB951D9}" srcOrd="1" destOrd="0" presId="urn:microsoft.com/office/officeart/2008/layout/HorizontalMultiLevelHierarchy"/>
    <dgm:cxn modelId="{63E8C7DA-8B08-43E3-865F-A5CA9D7AF3EE}" type="presParOf" srcId="{A8390D37-F72B-4B18-8946-9F97E6823EF2}" destId="{6802E355-0CAE-4910-9077-CA6C924D28D8}" srcOrd="4" destOrd="0" presId="urn:microsoft.com/office/officeart/2008/layout/HorizontalMultiLevelHierarchy"/>
    <dgm:cxn modelId="{9D1E841B-6177-4512-8459-B84423E29FAC}" type="presParOf" srcId="{6802E355-0CAE-4910-9077-CA6C924D28D8}" destId="{1D2284C1-06EF-4F37-A913-43A14EF8ED1E}" srcOrd="0" destOrd="0" presId="urn:microsoft.com/office/officeart/2008/layout/HorizontalMultiLevelHierarchy"/>
    <dgm:cxn modelId="{81C7E94F-258C-42E3-BB9C-1A924853DB0A}" type="presParOf" srcId="{A8390D37-F72B-4B18-8946-9F97E6823EF2}" destId="{028B444F-393D-4A92-88F1-A55589AE8BEF}" srcOrd="5" destOrd="0" presId="urn:microsoft.com/office/officeart/2008/layout/HorizontalMultiLevelHierarchy"/>
    <dgm:cxn modelId="{41148E7C-F299-4708-A41F-04785D2E2AD5}" type="presParOf" srcId="{028B444F-393D-4A92-88F1-A55589AE8BEF}" destId="{CA237437-1242-436C-819B-850A5A3FEFAC}" srcOrd="0" destOrd="0" presId="urn:microsoft.com/office/officeart/2008/layout/HorizontalMultiLevelHierarchy"/>
    <dgm:cxn modelId="{85F055AF-D5CB-4CE9-99A4-68E64CCABAC3}" type="presParOf" srcId="{028B444F-393D-4A92-88F1-A55589AE8BEF}" destId="{B22793D3-4F15-4556-AD50-E2FE24D63E1C}" srcOrd="1" destOrd="0" presId="urn:microsoft.com/office/officeart/2008/layout/HorizontalMultiLevelHierarchy"/>
    <dgm:cxn modelId="{6A14B750-C44E-45A5-BDCD-5B305126C429}" type="presParOf" srcId="{A8390D37-F72B-4B18-8946-9F97E6823EF2}" destId="{AFA47351-F411-41E2-B26B-AC8D1FF5752D}" srcOrd="6" destOrd="0" presId="urn:microsoft.com/office/officeart/2008/layout/HorizontalMultiLevelHierarchy"/>
    <dgm:cxn modelId="{5066B84A-89D4-4A03-A476-18E3BE96B97E}" type="presParOf" srcId="{AFA47351-F411-41E2-B26B-AC8D1FF5752D}" destId="{C8521229-600D-4069-8C95-5CB4D3E84B77}" srcOrd="0" destOrd="0" presId="urn:microsoft.com/office/officeart/2008/layout/HorizontalMultiLevelHierarchy"/>
    <dgm:cxn modelId="{FAE14ABC-C1D9-479F-A3B9-E82CD202B896}" type="presParOf" srcId="{A8390D37-F72B-4B18-8946-9F97E6823EF2}" destId="{F18E5965-5A59-4BA3-8C3D-A5422FFA05AC}" srcOrd="7" destOrd="0" presId="urn:microsoft.com/office/officeart/2008/layout/HorizontalMultiLevelHierarchy"/>
    <dgm:cxn modelId="{451A5ADA-1B38-4A37-96F8-6C82CE590E9E}" type="presParOf" srcId="{F18E5965-5A59-4BA3-8C3D-A5422FFA05AC}" destId="{C80432AF-4CC3-4762-9B7E-C48F9F691013}" srcOrd="0" destOrd="0" presId="urn:microsoft.com/office/officeart/2008/layout/HorizontalMultiLevelHierarchy"/>
    <dgm:cxn modelId="{3F0F2A48-FC77-44A7-8622-2839D2AF4AF8}" type="presParOf" srcId="{F18E5965-5A59-4BA3-8C3D-A5422FFA05AC}" destId="{C32F6D36-03B7-4D7A-A687-2B13837B437C}" srcOrd="1" destOrd="0" presId="urn:microsoft.com/office/officeart/2008/layout/HorizontalMultiLevelHierarchy"/>
    <dgm:cxn modelId="{2426D76E-38AB-4452-9CAC-A07F2A2C9353}" type="presParOf" srcId="{A8390D37-F72B-4B18-8946-9F97E6823EF2}" destId="{B5FC7150-8BA2-4881-AC60-D4DB8E01A5FA}" srcOrd="8" destOrd="0" presId="urn:microsoft.com/office/officeart/2008/layout/HorizontalMultiLevelHierarchy"/>
    <dgm:cxn modelId="{3FEFD00D-B6C8-4272-9D24-1965E210AE13}" type="presParOf" srcId="{B5FC7150-8BA2-4881-AC60-D4DB8E01A5FA}" destId="{F5146C41-A04C-43D7-B8D1-19F01FC8A098}" srcOrd="0" destOrd="0" presId="urn:microsoft.com/office/officeart/2008/layout/HorizontalMultiLevelHierarchy"/>
    <dgm:cxn modelId="{DA1C564D-FFE9-481D-A49D-852B43DFCF0F}" type="presParOf" srcId="{A8390D37-F72B-4B18-8946-9F97E6823EF2}" destId="{549B261E-9784-42D0-93FE-70C49258C5AA}" srcOrd="9" destOrd="0" presId="urn:microsoft.com/office/officeart/2008/layout/HorizontalMultiLevelHierarchy"/>
    <dgm:cxn modelId="{4150D540-818F-496A-A9C2-9095F377DD30}" type="presParOf" srcId="{549B261E-9784-42D0-93FE-70C49258C5AA}" destId="{78293395-4014-4164-96C0-91F89554AB22}" srcOrd="0" destOrd="0" presId="urn:microsoft.com/office/officeart/2008/layout/HorizontalMultiLevelHierarchy"/>
    <dgm:cxn modelId="{9F735B1F-17AB-4C83-B3C1-C35D37A1761D}" type="presParOf" srcId="{549B261E-9784-42D0-93FE-70C49258C5AA}" destId="{DF80C9FA-A83F-4AD7-AAA9-7A5A53E0F1BA}" srcOrd="1" destOrd="0" presId="urn:microsoft.com/office/officeart/2008/layout/HorizontalMultiLevelHierarchy"/>
    <dgm:cxn modelId="{624D2069-FD97-4B43-AF70-D4EF7203FAB9}" type="presParOf" srcId="{A8390D37-F72B-4B18-8946-9F97E6823EF2}" destId="{C9B6D399-3F42-4A11-A9FD-9FB142B88D89}" srcOrd="10" destOrd="0" presId="urn:microsoft.com/office/officeart/2008/layout/HorizontalMultiLevelHierarchy"/>
    <dgm:cxn modelId="{7C844841-3C22-48BB-BC6C-C64FF8151809}" type="presParOf" srcId="{C9B6D399-3F42-4A11-A9FD-9FB142B88D89}" destId="{0D32A7DB-5397-4A89-A288-73683E2B4E8E}" srcOrd="0" destOrd="0" presId="urn:microsoft.com/office/officeart/2008/layout/HorizontalMultiLevelHierarchy"/>
    <dgm:cxn modelId="{AE5EFD09-C831-4912-9116-3E6ACD130E87}" type="presParOf" srcId="{A8390D37-F72B-4B18-8946-9F97E6823EF2}" destId="{A01A6A17-C1D1-4990-BE35-92EBEBE3587F}" srcOrd="11" destOrd="0" presId="urn:microsoft.com/office/officeart/2008/layout/HorizontalMultiLevelHierarchy"/>
    <dgm:cxn modelId="{2DA12F0B-B6F2-404E-B694-B5549C37C97D}" type="presParOf" srcId="{A01A6A17-C1D1-4990-BE35-92EBEBE3587F}" destId="{7F424B56-D007-46CA-B561-C5B1576FF5BB}" srcOrd="0" destOrd="0" presId="urn:microsoft.com/office/officeart/2008/layout/HorizontalMultiLevelHierarchy"/>
    <dgm:cxn modelId="{7466D7D0-D930-4416-87FC-27A95269BA00}" type="presParOf" srcId="{A01A6A17-C1D1-4990-BE35-92EBEBE3587F}" destId="{F629C819-147E-4B35-8EB7-D1059DE8A1B3}" srcOrd="1" destOrd="0" presId="urn:microsoft.com/office/officeart/2008/layout/HorizontalMultiLevelHierarchy"/>
    <dgm:cxn modelId="{EC5ED444-9E45-4B56-B0AB-B7E1BA62F71D}" type="presParOf" srcId="{A8390D37-F72B-4B18-8946-9F97E6823EF2}" destId="{10B70506-7EC8-4362-AF51-71E93DB82AAF}" srcOrd="12" destOrd="0" presId="urn:microsoft.com/office/officeart/2008/layout/HorizontalMultiLevelHierarchy"/>
    <dgm:cxn modelId="{8FBE5B01-C366-42C2-B2E6-3DC2B398282C}" type="presParOf" srcId="{10B70506-7EC8-4362-AF51-71E93DB82AAF}" destId="{B199E7A0-0592-4F83-B398-44BF42529A7B}" srcOrd="0" destOrd="0" presId="urn:microsoft.com/office/officeart/2008/layout/HorizontalMultiLevelHierarchy"/>
    <dgm:cxn modelId="{DC535CF9-6F87-41B3-8082-DD1655D497FD}" type="presParOf" srcId="{A8390D37-F72B-4B18-8946-9F97E6823EF2}" destId="{938E1419-6528-45FA-BDA8-5D8ED9A449A3}" srcOrd="13" destOrd="0" presId="urn:microsoft.com/office/officeart/2008/layout/HorizontalMultiLevelHierarchy"/>
    <dgm:cxn modelId="{7C4622A2-C566-49D4-806B-9A03232BB647}" type="presParOf" srcId="{938E1419-6528-45FA-BDA8-5D8ED9A449A3}" destId="{F6BDA96F-4A9C-4B0F-8BEC-36162BE13906}" srcOrd="0" destOrd="0" presId="urn:microsoft.com/office/officeart/2008/layout/HorizontalMultiLevelHierarchy"/>
    <dgm:cxn modelId="{B3518B75-E591-41FD-BD5A-0E0A31FB6FEA}" type="presParOf" srcId="{938E1419-6528-45FA-BDA8-5D8ED9A449A3}" destId="{679BF4D1-9F49-4D44-B220-6AFB3E65B611}" srcOrd="1" destOrd="0" presId="urn:microsoft.com/office/officeart/2008/layout/HorizontalMultiLevelHierarchy"/>
    <dgm:cxn modelId="{81F3CD66-F7AE-4FA8-84A2-B24634F935B9}" type="presParOf" srcId="{A8390D37-F72B-4B18-8946-9F97E6823EF2}" destId="{8381345E-04C2-4E1A-B286-653999762645}" srcOrd="14" destOrd="0" presId="urn:microsoft.com/office/officeart/2008/layout/HorizontalMultiLevelHierarchy"/>
    <dgm:cxn modelId="{B976C910-2825-4085-A485-C9B9B8D60720}" type="presParOf" srcId="{8381345E-04C2-4E1A-B286-653999762645}" destId="{CBCB1A9E-481A-4AC8-AD5F-3A0D6C4A6AE6}" srcOrd="0" destOrd="0" presId="urn:microsoft.com/office/officeart/2008/layout/HorizontalMultiLevelHierarchy"/>
    <dgm:cxn modelId="{F6C9A722-9E36-41E9-90D2-5F92C4601249}" type="presParOf" srcId="{A8390D37-F72B-4B18-8946-9F97E6823EF2}" destId="{AB6C4E77-D513-4EC8-B771-468D6DE89E6A}" srcOrd="15" destOrd="0" presId="urn:microsoft.com/office/officeart/2008/layout/HorizontalMultiLevelHierarchy"/>
    <dgm:cxn modelId="{DD99AF34-82AE-4942-9FA1-F010BFA26DAB}" type="presParOf" srcId="{AB6C4E77-D513-4EC8-B771-468D6DE89E6A}" destId="{20A1B9E7-15E4-480D-BC89-D6E9F54F6D41}" srcOrd="0" destOrd="0" presId="urn:microsoft.com/office/officeart/2008/layout/HorizontalMultiLevelHierarchy"/>
    <dgm:cxn modelId="{E8DB4C83-F889-4682-A752-D123865FF7BB}" type="presParOf" srcId="{AB6C4E77-D513-4EC8-B771-468D6DE89E6A}" destId="{34C921B9-A2F4-4D9E-8177-367B6862C6E4}" srcOrd="1" destOrd="0" presId="urn:microsoft.com/office/officeart/2008/layout/HorizontalMultiLevelHierarchy"/>
    <dgm:cxn modelId="{DE2BB550-B83C-46C7-8A5F-C91B9469FC00}" type="presParOf" srcId="{A8390D37-F72B-4B18-8946-9F97E6823EF2}" destId="{9594A627-3EA4-4D26-857B-C55C40DF5BE9}" srcOrd="16" destOrd="0" presId="urn:microsoft.com/office/officeart/2008/layout/HorizontalMultiLevelHierarchy"/>
    <dgm:cxn modelId="{0BD9BEA7-C6FD-4937-A65C-F4CA33D2D1CF}" type="presParOf" srcId="{9594A627-3EA4-4D26-857B-C55C40DF5BE9}" destId="{89F4C6F6-7CC2-40EC-BCB4-986318567DE3}" srcOrd="0" destOrd="0" presId="urn:microsoft.com/office/officeart/2008/layout/HorizontalMultiLevelHierarchy"/>
    <dgm:cxn modelId="{8AA1B601-7704-43F4-B806-C39E6F75185B}" type="presParOf" srcId="{A8390D37-F72B-4B18-8946-9F97E6823EF2}" destId="{22607C31-7A42-4704-9EC2-A7F2BAB20C2D}" srcOrd="17" destOrd="0" presId="urn:microsoft.com/office/officeart/2008/layout/HorizontalMultiLevelHierarchy"/>
    <dgm:cxn modelId="{DF47D9AE-6A38-4EE9-8F19-C6C22866DA2A}" type="presParOf" srcId="{22607C31-7A42-4704-9EC2-A7F2BAB20C2D}" destId="{2254FF3D-1C82-4EA0-9809-A1F0D83D75FC}" srcOrd="0" destOrd="0" presId="urn:microsoft.com/office/officeart/2008/layout/HorizontalMultiLevelHierarchy"/>
    <dgm:cxn modelId="{912A5216-7038-41D5-8C8E-2459D752013F}" type="presParOf" srcId="{22607C31-7A42-4704-9EC2-A7F2BAB20C2D}" destId="{D09C8A23-831E-41F9-90CE-84991486565E}" srcOrd="1" destOrd="0" presId="urn:microsoft.com/office/officeart/2008/layout/HorizontalMultiLevelHierarchy"/>
    <dgm:cxn modelId="{13A9892C-16D8-401D-BAD8-FAA55E4229F4}" type="presParOf" srcId="{A8390D37-F72B-4B18-8946-9F97E6823EF2}" destId="{F7360E30-0BA2-46A7-A29A-8635E9395C0C}" srcOrd="18" destOrd="0" presId="urn:microsoft.com/office/officeart/2008/layout/HorizontalMultiLevelHierarchy"/>
    <dgm:cxn modelId="{BF4F76C7-68D4-4CF6-9D81-E18E128EA11D}" type="presParOf" srcId="{F7360E30-0BA2-46A7-A29A-8635E9395C0C}" destId="{ACE929B0-C96B-4FB7-B735-91DA546E3EB1}" srcOrd="0" destOrd="0" presId="urn:microsoft.com/office/officeart/2008/layout/HorizontalMultiLevelHierarchy"/>
    <dgm:cxn modelId="{4EF37F99-A352-4A94-9A41-259BB075FDA6}" type="presParOf" srcId="{A8390D37-F72B-4B18-8946-9F97E6823EF2}" destId="{98688546-26A1-4235-975F-30F452164E24}" srcOrd="19" destOrd="0" presId="urn:microsoft.com/office/officeart/2008/layout/HorizontalMultiLevelHierarchy"/>
    <dgm:cxn modelId="{36FB651D-6B44-4C03-9DB9-0BA7F036F0FC}" type="presParOf" srcId="{98688546-26A1-4235-975F-30F452164E24}" destId="{183DF418-02F4-4C71-8300-7B197527DB34}" srcOrd="0" destOrd="0" presId="urn:microsoft.com/office/officeart/2008/layout/HorizontalMultiLevelHierarchy"/>
    <dgm:cxn modelId="{19B11068-6FED-4D4C-9CA4-FA31CD49CBE5}" type="presParOf" srcId="{98688546-26A1-4235-975F-30F452164E24}" destId="{6B36BFD5-FA47-426A-81C5-BC1E38069549}" srcOrd="1" destOrd="0" presId="urn:microsoft.com/office/officeart/2008/layout/HorizontalMultiLevelHierarchy"/>
  </dgm:cxnLst>
  <dgm:bg/>
  <dgm:whole>
    <a:ln>
      <a:solidFill>
        <a:srgbClr val="0094D8"/>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60E30-0BA2-46A7-A29A-8635E9395C0C}">
      <dsp:nvSpPr>
        <dsp:cNvPr id="0" name=""/>
        <dsp:cNvSpPr/>
      </dsp:nvSpPr>
      <dsp:spPr>
        <a:xfrm>
          <a:off x="1006904" y="2544620"/>
          <a:ext cx="577107" cy="2354812"/>
        </a:xfrm>
        <a:custGeom>
          <a:avLst/>
          <a:gdLst/>
          <a:ahLst/>
          <a:cxnLst/>
          <a:rect l="0" t="0" r="0" b="0"/>
          <a:pathLst>
            <a:path>
              <a:moveTo>
                <a:pt x="0" y="0"/>
              </a:moveTo>
              <a:lnTo>
                <a:pt x="288553" y="0"/>
              </a:lnTo>
              <a:lnTo>
                <a:pt x="288553" y="2354812"/>
              </a:lnTo>
              <a:lnTo>
                <a:pt x="577107" y="23548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34846" y="3661414"/>
        <a:ext cx="121224" cy="121224"/>
      </dsp:txXfrm>
    </dsp:sp>
    <dsp:sp modelId="{9594A627-3EA4-4D26-857B-C55C40DF5BE9}">
      <dsp:nvSpPr>
        <dsp:cNvPr id="0" name=""/>
        <dsp:cNvSpPr/>
      </dsp:nvSpPr>
      <dsp:spPr>
        <a:xfrm>
          <a:off x="1006904" y="2544620"/>
          <a:ext cx="577107" cy="1849947"/>
        </a:xfrm>
        <a:custGeom>
          <a:avLst/>
          <a:gdLst/>
          <a:ahLst/>
          <a:cxnLst/>
          <a:rect l="0" t="0" r="0" b="0"/>
          <a:pathLst>
            <a:path>
              <a:moveTo>
                <a:pt x="0" y="0"/>
              </a:moveTo>
              <a:lnTo>
                <a:pt x="288553" y="0"/>
              </a:lnTo>
              <a:lnTo>
                <a:pt x="288553" y="1849947"/>
              </a:lnTo>
              <a:lnTo>
                <a:pt x="577107" y="1849947"/>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47011" y="3421147"/>
        <a:ext cx="96893" cy="96893"/>
      </dsp:txXfrm>
    </dsp:sp>
    <dsp:sp modelId="{8381345E-04C2-4E1A-B286-653999762645}">
      <dsp:nvSpPr>
        <dsp:cNvPr id="0" name=""/>
        <dsp:cNvSpPr/>
      </dsp:nvSpPr>
      <dsp:spPr>
        <a:xfrm>
          <a:off x="1006904" y="2544620"/>
          <a:ext cx="577107" cy="1341198"/>
        </a:xfrm>
        <a:custGeom>
          <a:avLst/>
          <a:gdLst/>
          <a:ahLst/>
          <a:cxnLst/>
          <a:rect l="0" t="0" r="0" b="0"/>
          <a:pathLst>
            <a:path>
              <a:moveTo>
                <a:pt x="0" y="0"/>
              </a:moveTo>
              <a:lnTo>
                <a:pt x="288553" y="0"/>
              </a:lnTo>
              <a:lnTo>
                <a:pt x="288553" y="1341198"/>
              </a:lnTo>
              <a:lnTo>
                <a:pt x="577107" y="1341198"/>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58956" y="3178717"/>
        <a:ext cx="73004" cy="73004"/>
      </dsp:txXfrm>
    </dsp:sp>
    <dsp:sp modelId="{10B70506-7EC8-4362-AF51-71E93DB82AAF}">
      <dsp:nvSpPr>
        <dsp:cNvPr id="0" name=""/>
        <dsp:cNvSpPr/>
      </dsp:nvSpPr>
      <dsp:spPr>
        <a:xfrm>
          <a:off x="1006904" y="2544620"/>
          <a:ext cx="577107" cy="828852"/>
        </a:xfrm>
        <a:custGeom>
          <a:avLst/>
          <a:gdLst/>
          <a:ahLst/>
          <a:cxnLst/>
          <a:rect l="0" t="0" r="0" b="0"/>
          <a:pathLst>
            <a:path>
              <a:moveTo>
                <a:pt x="0" y="0"/>
              </a:moveTo>
              <a:lnTo>
                <a:pt x="288553" y="0"/>
              </a:lnTo>
              <a:lnTo>
                <a:pt x="288553" y="828852"/>
              </a:lnTo>
              <a:lnTo>
                <a:pt x="577107" y="828852"/>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70209" y="2933797"/>
        <a:ext cx="50498" cy="50498"/>
      </dsp:txXfrm>
    </dsp:sp>
    <dsp:sp modelId="{C9B6D399-3F42-4A11-A9FD-9FB142B88D89}">
      <dsp:nvSpPr>
        <dsp:cNvPr id="0" name=""/>
        <dsp:cNvSpPr/>
      </dsp:nvSpPr>
      <dsp:spPr>
        <a:xfrm>
          <a:off x="1006904" y="2544620"/>
          <a:ext cx="577107" cy="313222"/>
        </a:xfrm>
        <a:custGeom>
          <a:avLst/>
          <a:gdLst/>
          <a:ahLst/>
          <a:cxnLst/>
          <a:rect l="0" t="0" r="0" b="0"/>
          <a:pathLst>
            <a:path>
              <a:moveTo>
                <a:pt x="0" y="0"/>
              </a:moveTo>
              <a:lnTo>
                <a:pt x="288553" y="0"/>
              </a:lnTo>
              <a:lnTo>
                <a:pt x="288553" y="313222"/>
              </a:lnTo>
              <a:lnTo>
                <a:pt x="577107" y="313222"/>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79042" y="2684816"/>
        <a:ext cx="32831" cy="32831"/>
      </dsp:txXfrm>
    </dsp:sp>
    <dsp:sp modelId="{B5FC7150-8BA2-4881-AC60-D4DB8E01A5FA}">
      <dsp:nvSpPr>
        <dsp:cNvPr id="0" name=""/>
        <dsp:cNvSpPr/>
      </dsp:nvSpPr>
      <dsp:spPr>
        <a:xfrm>
          <a:off x="1006904" y="2338872"/>
          <a:ext cx="577107" cy="205748"/>
        </a:xfrm>
        <a:custGeom>
          <a:avLst/>
          <a:gdLst/>
          <a:ahLst/>
          <a:cxnLst/>
          <a:rect l="0" t="0" r="0" b="0"/>
          <a:pathLst>
            <a:path>
              <a:moveTo>
                <a:pt x="0" y="205748"/>
              </a:moveTo>
              <a:lnTo>
                <a:pt x="288553" y="205748"/>
              </a:lnTo>
              <a:lnTo>
                <a:pt x="288553" y="0"/>
              </a:lnTo>
              <a:lnTo>
                <a:pt x="577107" y="0"/>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80141" y="2426429"/>
        <a:ext cx="30634" cy="30634"/>
      </dsp:txXfrm>
    </dsp:sp>
    <dsp:sp modelId="{AFA47351-F411-41E2-B26B-AC8D1FF5752D}">
      <dsp:nvSpPr>
        <dsp:cNvPr id="0" name=""/>
        <dsp:cNvSpPr/>
      </dsp:nvSpPr>
      <dsp:spPr>
        <a:xfrm>
          <a:off x="1006904" y="1816517"/>
          <a:ext cx="577107" cy="728103"/>
        </a:xfrm>
        <a:custGeom>
          <a:avLst/>
          <a:gdLst/>
          <a:ahLst/>
          <a:cxnLst/>
          <a:rect l="0" t="0" r="0" b="0"/>
          <a:pathLst>
            <a:path>
              <a:moveTo>
                <a:pt x="0" y="728103"/>
              </a:moveTo>
              <a:lnTo>
                <a:pt x="288553" y="728103"/>
              </a:lnTo>
              <a:lnTo>
                <a:pt x="288553" y="0"/>
              </a:lnTo>
              <a:lnTo>
                <a:pt x="577107" y="0"/>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72231" y="2157341"/>
        <a:ext cx="46453" cy="46453"/>
      </dsp:txXfrm>
    </dsp:sp>
    <dsp:sp modelId="{6802E355-0CAE-4910-9077-CA6C924D28D8}">
      <dsp:nvSpPr>
        <dsp:cNvPr id="0" name=""/>
        <dsp:cNvSpPr/>
      </dsp:nvSpPr>
      <dsp:spPr>
        <a:xfrm>
          <a:off x="1006904" y="1291879"/>
          <a:ext cx="577107" cy="1252741"/>
        </a:xfrm>
        <a:custGeom>
          <a:avLst/>
          <a:gdLst/>
          <a:ahLst/>
          <a:cxnLst/>
          <a:rect l="0" t="0" r="0" b="0"/>
          <a:pathLst>
            <a:path>
              <a:moveTo>
                <a:pt x="0" y="1252741"/>
              </a:moveTo>
              <a:lnTo>
                <a:pt x="288553" y="1252741"/>
              </a:lnTo>
              <a:lnTo>
                <a:pt x="288553" y="0"/>
              </a:lnTo>
              <a:lnTo>
                <a:pt x="577107" y="0"/>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60976" y="1883768"/>
        <a:ext cx="68964" cy="68964"/>
      </dsp:txXfrm>
    </dsp:sp>
    <dsp:sp modelId="{49E25A8A-57CA-4B48-B878-874B4A8B257B}">
      <dsp:nvSpPr>
        <dsp:cNvPr id="0" name=""/>
        <dsp:cNvSpPr/>
      </dsp:nvSpPr>
      <dsp:spPr>
        <a:xfrm>
          <a:off x="1006904" y="764928"/>
          <a:ext cx="577107" cy="1779692"/>
        </a:xfrm>
        <a:custGeom>
          <a:avLst/>
          <a:gdLst/>
          <a:ahLst/>
          <a:cxnLst/>
          <a:rect l="0" t="0" r="0" b="0"/>
          <a:pathLst>
            <a:path>
              <a:moveTo>
                <a:pt x="0" y="1779692"/>
              </a:moveTo>
              <a:lnTo>
                <a:pt x="288553" y="1779692"/>
              </a:lnTo>
              <a:lnTo>
                <a:pt x="288553" y="0"/>
              </a:lnTo>
              <a:lnTo>
                <a:pt x="577107" y="0"/>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48685" y="1608001"/>
        <a:ext cx="93546" cy="93546"/>
      </dsp:txXfrm>
    </dsp:sp>
    <dsp:sp modelId="{1003E865-C038-4262-903B-FF9CFAA9D281}">
      <dsp:nvSpPr>
        <dsp:cNvPr id="0" name=""/>
        <dsp:cNvSpPr/>
      </dsp:nvSpPr>
      <dsp:spPr>
        <a:xfrm>
          <a:off x="1006904" y="235251"/>
          <a:ext cx="577107" cy="2309368"/>
        </a:xfrm>
        <a:custGeom>
          <a:avLst/>
          <a:gdLst/>
          <a:ahLst/>
          <a:cxnLst/>
          <a:rect l="0" t="0" r="0" b="0"/>
          <a:pathLst>
            <a:path>
              <a:moveTo>
                <a:pt x="0" y="2309368"/>
              </a:moveTo>
              <a:lnTo>
                <a:pt x="288553" y="2309368"/>
              </a:lnTo>
              <a:lnTo>
                <a:pt x="288553" y="0"/>
              </a:lnTo>
              <a:lnTo>
                <a:pt x="577107" y="0"/>
              </a:lnTo>
            </a:path>
          </a:pathLst>
        </a:custGeom>
        <a:noFill/>
        <a:ln w="25400" cap="flat" cmpd="sng" algn="ctr">
          <a:solidFill>
            <a:srgbClr val="0094D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spc="30" baseline="0">
            <a:latin typeface="Calibri" panose="020F0502020204030204" pitchFamily="34" charset="0"/>
            <a:cs typeface="Calibri" panose="020F0502020204030204" pitchFamily="34" charset="0"/>
          </a:endParaRPr>
        </a:p>
      </dsp:txBody>
      <dsp:txXfrm>
        <a:off x="1235948" y="1330426"/>
        <a:ext cx="119019" cy="119019"/>
      </dsp:txXfrm>
    </dsp:sp>
    <dsp:sp modelId="{3FCE046A-2888-47A7-AB2A-91E5EF31A472}">
      <dsp:nvSpPr>
        <dsp:cNvPr id="0" name=""/>
        <dsp:cNvSpPr/>
      </dsp:nvSpPr>
      <dsp:spPr>
        <a:xfrm rot="16200000">
          <a:off x="-943882" y="2041168"/>
          <a:ext cx="2894670" cy="1006904"/>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smtClean="0">
              <a:latin typeface="Calibri" panose="020F0502020204030204" pitchFamily="34" charset="0"/>
              <a:cs typeface="Calibri" panose="020F0502020204030204" pitchFamily="34" charset="0"/>
            </a:rPr>
            <a:t>Types of Computers</a:t>
          </a:r>
          <a:endParaRPr lang="en-US" sz="1600" b="1" kern="1200" spc="30" baseline="0" dirty="0">
            <a:latin typeface="Calibri" panose="020F0502020204030204" pitchFamily="34" charset="0"/>
            <a:cs typeface="Calibri" panose="020F0502020204030204" pitchFamily="34" charset="0"/>
          </a:endParaRPr>
        </a:p>
      </dsp:txBody>
      <dsp:txXfrm>
        <a:off x="-943882" y="2041168"/>
        <a:ext cx="2894670" cy="1006904"/>
      </dsp:txXfrm>
    </dsp:sp>
    <dsp:sp modelId="{E91D40FE-FD8D-4FD7-B918-79FB25D8E23C}">
      <dsp:nvSpPr>
        <dsp:cNvPr id="0" name=""/>
        <dsp:cNvSpPr/>
      </dsp:nvSpPr>
      <dsp:spPr>
        <a:xfrm>
          <a:off x="1584012" y="6488"/>
          <a:ext cx="3738944" cy="457527"/>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Desktop Computer</a:t>
          </a:r>
        </a:p>
      </dsp:txBody>
      <dsp:txXfrm>
        <a:off x="1584012" y="6488"/>
        <a:ext cx="3738944" cy="457527"/>
      </dsp:txXfrm>
    </dsp:sp>
    <dsp:sp modelId="{AB28FFF5-EB64-4F99-BCE2-372D7B5F92AD}">
      <dsp:nvSpPr>
        <dsp:cNvPr id="0" name=""/>
        <dsp:cNvSpPr/>
      </dsp:nvSpPr>
      <dsp:spPr>
        <a:xfrm>
          <a:off x="1584012" y="537340"/>
          <a:ext cx="3738944" cy="455175"/>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Personal Digital Assistant</a:t>
          </a:r>
        </a:p>
      </dsp:txBody>
      <dsp:txXfrm>
        <a:off x="1584012" y="537340"/>
        <a:ext cx="3738944" cy="455175"/>
      </dsp:txXfrm>
    </dsp:sp>
    <dsp:sp modelId="{CA237437-1242-436C-819B-850A5A3FEFAC}">
      <dsp:nvSpPr>
        <dsp:cNvPr id="0" name=""/>
        <dsp:cNvSpPr/>
      </dsp:nvSpPr>
      <dsp:spPr>
        <a:xfrm>
          <a:off x="1584012" y="1065840"/>
          <a:ext cx="3741397" cy="452077"/>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Laptop</a:t>
          </a:r>
          <a:endParaRPr lang="en-US" sz="1600" kern="1200" spc="30" baseline="0" dirty="0">
            <a:latin typeface="Calibri" panose="020F0502020204030204" pitchFamily="34" charset="0"/>
            <a:cs typeface="Calibri" panose="020F0502020204030204" pitchFamily="34" charset="0"/>
          </a:endParaRPr>
        </a:p>
      </dsp:txBody>
      <dsp:txXfrm>
        <a:off x="1584012" y="1065840"/>
        <a:ext cx="3741397" cy="452077"/>
      </dsp:txXfrm>
    </dsp:sp>
    <dsp:sp modelId="{C80432AF-4CC3-4762-9B7E-C48F9F691013}">
      <dsp:nvSpPr>
        <dsp:cNvPr id="0" name=""/>
        <dsp:cNvSpPr/>
      </dsp:nvSpPr>
      <dsp:spPr>
        <a:xfrm>
          <a:off x="1584012" y="1591243"/>
          <a:ext cx="3722378" cy="450546"/>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Tablet</a:t>
          </a:r>
          <a:endParaRPr lang="en-US" sz="1600" kern="1200" spc="30" baseline="0" dirty="0">
            <a:latin typeface="Calibri" panose="020F0502020204030204" pitchFamily="34" charset="0"/>
            <a:cs typeface="Calibri" panose="020F0502020204030204" pitchFamily="34" charset="0"/>
          </a:endParaRPr>
        </a:p>
      </dsp:txBody>
      <dsp:txXfrm>
        <a:off x="1584012" y="1591243"/>
        <a:ext cx="3722378" cy="450546"/>
      </dsp:txXfrm>
    </dsp:sp>
    <dsp:sp modelId="{78293395-4014-4164-96C0-91F89554AB22}">
      <dsp:nvSpPr>
        <dsp:cNvPr id="0" name=""/>
        <dsp:cNvSpPr/>
      </dsp:nvSpPr>
      <dsp:spPr>
        <a:xfrm>
          <a:off x="1584012" y="2115115"/>
          <a:ext cx="3741397" cy="447514"/>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Smartphone</a:t>
          </a:r>
          <a:endParaRPr lang="en-US" sz="1600" kern="1200" spc="30" baseline="0" dirty="0">
            <a:latin typeface="Calibri" panose="020F0502020204030204" pitchFamily="34" charset="0"/>
            <a:cs typeface="Calibri" panose="020F0502020204030204" pitchFamily="34" charset="0"/>
          </a:endParaRPr>
        </a:p>
      </dsp:txBody>
      <dsp:txXfrm>
        <a:off x="1584012" y="2115115"/>
        <a:ext cx="3741397" cy="447514"/>
      </dsp:txXfrm>
    </dsp:sp>
    <dsp:sp modelId="{7F424B56-D007-46CA-B561-C5B1576FF5BB}">
      <dsp:nvSpPr>
        <dsp:cNvPr id="0" name=""/>
        <dsp:cNvSpPr/>
      </dsp:nvSpPr>
      <dsp:spPr>
        <a:xfrm>
          <a:off x="1584012" y="2635954"/>
          <a:ext cx="3721964" cy="443777"/>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Mainframe Computer</a:t>
          </a:r>
          <a:endParaRPr lang="en-US" sz="1600" kern="1200" spc="30" baseline="0" dirty="0">
            <a:latin typeface="Calibri" panose="020F0502020204030204" pitchFamily="34" charset="0"/>
            <a:cs typeface="Calibri" panose="020F0502020204030204" pitchFamily="34" charset="0"/>
          </a:endParaRPr>
        </a:p>
      </dsp:txBody>
      <dsp:txXfrm>
        <a:off x="1584012" y="2635954"/>
        <a:ext cx="3721964" cy="443777"/>
      </dsp:txXfrm>
    </dsp:sp>
    <dsp:sp modelId="{F6BDA96F-4A9C-4B0F-8BEC-36162BE13906}">
      <dsp:nvSpPr>
        <dsp:cNvPr id="0" name=""/>
        <dsp:cNvSpPr/>
      </dsp:nvSpPr>
      <dsp:spPr>
        <a:xfrm>
          <a:off x="1584012" y="3153057"/>
          <a:ext cx="3746284" cy="440832"/>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Supercomputer</a:t>
          </a:r>
          <a:endParaRPr lang="en-US" sz="1600" kern="1200" spc="30" baseline="0" dirty="0">
            <a:latin typeface="Calibri" panose="020F0502020204030204" pitchFamily="34" charset="0"/>
            <a:cs typeface="Calibri" panose="020F0502020204030204" pitchFamily="34" charset="0"/>
          </a:endParaRPr>
        </a:p>
      </dsp:txBody>
      <dsp:txXfrm>
        <a:off x="1584012" y="3153057"/>
        <a:ext cx="3746284" cy="440832"/>
      </dsp:txXfrm>
    </dsp:sp>
    <dsp:sp modelId="{20A1B9E7-15E4-480D-BC89-D6E9F54F6D41}">
      <dsp:nvSpPr>
        <dsp:cNvPr id="0" name=""/>
        <dsp:cNvSpPr/>
      </dsp:nvSpPr>
      <dsp:spPr>
        <a:xfrm>
          <a:off x="1584012" y="3667215"/>
          <a:ext cx="3746284" cy="437207"/>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Self-destructing Computer</a:t>
          </a:r>
          <a:endParaRPr lang="en-US" sz="1600" kern="1200" spc="30" baseline="0" dirty="0">
            <a:latin typeface="Calibri" panose="020F0502020204030204" pitchFamily="34" charset="0"/>
            <a:cs typeface="Calibri" panose="020F0502020204030204" pitchFamily="34" charset="0"/>
          </a:endParaRPr>
        </a:p>
      </dsp:txBody>
      <dsp:txXfrm>
        <a:off x="1584012" y="3667215"/>
        <a:ext cx="3746284" cy="437207"/>
      </dsp:txXfrm>
    </dsp:sp>
    <dsp:sp modelId="{2254FF3D-1C82-4EA0-9809-A1F0D83D75FC}">
      <dsp:nvSpPr>
        <dsp:cNvPr id="0" name=""/>
        <dsp:cNvSpPr/>
      </dsp:nvSpPr>
      <dsp:spPr>
        <a:xfrm>
          <a:off x="1584012" y="4177747"/>
          <a:ext cx="3746284" cy="433641"/>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Workstation</a:t>
          </a:r>
          <a:endParaRPr lang="en-US" sz="1600" kern="1200" spc="30" baseline="0" dirty="0">
            <a:latin typeface="Calibri" panose="020F0502020204030204" pitchFamily="34" charset="0"/>
            <a:cs typeface="Calibri" panose="020F0502020204030204" pitchFamily="34" charset="0"/>
          </a:endParaRPr>
        </a:p>
      </dsp:txBody>
      <dsp:txXfrm>
        <a:off x="1584012" y="4177747"/>
        <a:ext cx="3746284" cy="433641"/>
      </dsp:txXfrm>
    </dsp:sp>
    <dsp:sp modelId="{183DF418-02F4-4C71-8300-7B197527DB34}">
      <dsp:nvSpPr>
        <dsp:cNvPr id="0" name=""/>
        <dsp:cNvSpPr/>
      </dsp:nvSpPr>
      <dsp:spPr>
        <a:xfrm>
          <a:off x="1584012" y="4684713"/>
          <a:ext cx="3746284" cy="429438"/>
        </a:xfrm>
        <a:prstGeom prst="rect">
          <a:avLst/>
        </a:prstGeom>
        <a:solidFill>
          <a:srgbClr val="0094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pc="30" baseline="0" dirty="0">
              <a:latin typeface="Calibri" panose="020F0502020204030204" pitchFamily="34" charset="0"/>
              <a:cs typeface="Calibri" panose="020F0502020204030204" pitchFamily="34" charset="0"/>
            </a:rPr>
            <a:t>Embedded Computer</a:t>
          </a:r>
          <a:endParaRPr lang="en-US" sz="1600" kern="1200" spc="30" baseline="0" dirty="0">
            <a:latin typeface="Calibri" panose="020F0502020204030204" pitchFamily="34" charset="0"/>
            <a:cs typeface="Calibri" panose="020F0502020204030204" pitchFamily="34" charset="0"/>
          </a:endParaRPr>
        </a:p>
      </dsp:txBody>
      <dsp:txXfrm>
        <a:off x="1584012" y="4684713"/>
        <a:ext cx="3746284" cy="42943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E9EB-A8C6-4CB3-86B1-3584AA35AB38}" type="datetimeFigureOut">
              <a:rPr lang="en-US" smtClean="0"/>
              <a:t>3/16/2019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EB95-5F12-4ED4-8739-24E57F3A3777}" type="slidenum">
              <a:rPr lang="en-US" smtClean="0"/>
              <a:t>‹#›</a:t>
            </a:fld>
            <a:endParaRPr lang="en-US"/>
          </a:p>
        </p:txBody>
      </p:sp>
    </p:spTree>
    <p:extLst>
      <p:ext uri="{BB962C8B-B14F-4D97-AF65-F5344CB8AC3E}">
        <p14:creationId xmlns:p14="http://schemas.microsoft.com/office/powerpoint/2010/main" val="52781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1"/>
            <a:ext cx="6324600" cy="914400"/>
          </a:xfrm>
          <a:prstGeom prst="rect">
            <a:avLst/>
          </a:prstGeom>
        </p:spPr>
        <p:txBody>
          <a:bodyPr>
            <a:normAutofit/>
          </a:bodyPr>
          <a:lstStyle>
            <a:lvl1pPr>
              <a:defRPr sz="3200">
                <a:latin typeface="+mn-lt"/>
              </a:defRPr>
            </a:lvl1pPr>
          </a:lstStyle>
          <a:p>
            <a:r>
              <a:rPr lang="en-US" dirty="0"/>
              <a:t>Click to edit Master title style</a:t>
            </a:r>
          </a:p>
        </p:txBody>
      </p:sp>
      <p:sp>
        <p:nvSpPr>
          <p:cNvPr id="7" name="Round Single Corner Rectangle 6"/>
          <p:cNvSpPr/>
          <p:nvPr userDrawn="1"/>
        </p:nvSpPr>
        <p:spPr>
          <a:xfrm flipV="1">
            <a:off x="0" y="-2"/>
            <a:ext cx="1828800" cy="1371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ingle Corner Rectangle 7"/>
          <p:cNvSpPr/>
          <p:nvPr userDrawn="1"/>
        </p:nvSpPr>
        <p:spPr>
          <a:xfrm rot="5400000" flipV="1">
            <a:off x="5676899" y="-2857499"/>
            <a:ext cx="609602" cy="6324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36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3800457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82870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166360"/>
          </a:xfrm>
        </p:spPr>
        <p:txBody>
          <a:bodyPr/>
          <a:lstStyle>
            <a:lvl1pPr marL="457200" indent="-457200">
              <a:spcBef>
                <a:spcPts val="400"/>
              </a:spcBef>
              <a:buClr>
                <a:srgbClr val="0082DA"/>
              </a:buClr>
              <a:buFont typeface="Wingdings" panose="05000000000000000000" pitchFamily="2" charset="2"/>
              <a:buChar char="Ø"/>
              <a:defRPr sz="2000"/>
            </a:lvl1pPr>
            <a:lvl2pPr marL="731520" indent="-274320">
              <a:spcBef>
                <a:spcPts val="400"/>
              </a:spcBef>
              <a:buClr>
                <a:srgbClr val="0082DA"/>
              </a:buClr>
              <a:buFont typeface="Wingdings" panose="05000000000000000000" pitchFamily="2" charset="2"/>
              <a:buChar char="q"/>
              <a:defRPr sz="1700"/>
            </a:lvl2pPr>
            <a:lvl3pPr marL="1143000" indent="-228600">
              <a:spcBef>
                <a:spcPts val="400"/>
              </a:spcBef>
              <a:buClr>
                <a:srgbClr val="0082DA"/>
              </a:buClr>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8" name="Title 1"/>
          <p:cNvSpPr>
            <a:spLocks noGrp="1"/>
          </p:cNvSpPr>
          <p:nvPr>
            <p:ph type="ctrTitle"/>
          </p:nvPr>
        </p:nvSpPr>
        <p:spPr>
          <a:xfrm>
            <a:off x="0" y="477008"/>
            <a:ext cx="9144000" cy="665992"/>
          </a:xfrm>
          <a:prstGeom prst="rect">
            <a:avLst/>
          </a:prstGeom>
        </p:spPr>
        <p:txBody>
          <a:bodyPr>
            <a:normAutofit/>
          </a:bodyPr>
          <a:lstStyle>
            <a:lvl1pPr algn="r">
              <a:defRPr sz="3200" b="1">
                <a:solidFill>
                  <a:srgbClr val="8D0367"/>
                </a:solidFill>
                <a:latin typeface="+mj-lt"/>
              </a:defRPr>
            </a:lvl1pPr>
          </a:lstStyle>
          <a:p>
            <a:r>
              <a:rPr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3294507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079912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235356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3836566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61473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868455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a:p>
        </p:txBody>
      </p:sp>
    </p:spTree>
    <p:extLst>
      <p:ext uri="{BB962C8B-B14F-4D97-AF65-F5344CB8AC3E}">
        <p14:creationId xmlns:p14="http://schemas.microsoft.com/office/powerpoint/2010/main" val="1461463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46720" y="6400800"/>
            <a:ext cx="944657" cy="3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182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b="1" dirty="0"/>
              <a:t>Fundamental of Computer</a:t>
            </a:r>
          </a:p>
        </p:txBody>
      </p:sp>
      <p:sp>
        <p:nvSpPr>
          <p:cNvPr id="9" name="TextBox 8"/>
          <p:cNvSpPr txBox="1"/>
          <p:nvPr/>
        </p:nvSpPr>
        <p:spPr>
          <a:xfrm>
            <a:off x="0" y="457200"/>
            <a:ext cx="1828800" cy="461665"/>
          </a:xfrm>
          <a:prstGeom prst="rect">
            <a:avLst/>
          </a:prstGeom>
          <a:noFill/>
        </p:spPr>
        <p:txBody>
          <a:bodyPr wrap="square" rtlCol="0">
            <a:spAutoFit/>
          </a:bodyPr>
          <a:lstStyle/>
          <a:p>
            <a:pPr algn="ctr"/>
            <a:r>
              <a:rPr lang="en-US" sz="2400" b="1" dirty="0" smtClean="0">
                <a:solidFill>
                  <a:schemeClr val="bg1"/>
                </a:solidFill>
                <a:latin typeface="+mj-lt"/>
              </a:rPr>
              <a:t>Unit 6</a:t>
            </a:r>
            <a:endParaRPr lang="en-US" sz="2400" b="1" dirty="0">
              <a:solidFill>
                <a:schemeClr val="bg1"/>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76" y="2057400"/>
            <a:ext cx="6211824" cy="360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306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pPr>
            <a:r>
              <a:rPr lang="en-US" dirty="0" smtClean="0"/>
              <a:t>The ALU is a digital circuit that is used to execute arithmetic and logical operations in a computer system. </a:t>
            </a:r>
          </a:p>
          <a:p>
            <a:pPr>
              <a:lnSpc>
                <a:spcPct val="110000"/>
              </a:lnSpc>
            </a:pPr>
            <a:r>
              <a:rPr lang="en-US" dirty="0" smtClean="0"/>
              <a:t>The arithmetic operations include addition (+), subtraction (−), multiplication (*) and division (/). </a:t>
            </a:r>
          </a:p>
          <a:p>
            <a:pPr>
              <a:lnSpc>
                <a:spcPct val="110000"/>
              </a:lnSpc>
            </a:pPr>
            <a:r>
              <a:rPr lang="en-US" dirty="0" smtClean="0"/>
              <a:t>The </a:t>
            </a:r>
            <a:r>
              <a:rPr lang="en-US" dirty="0"/>
              <a:t>logical </a:t>
            </a:r>
            <a:r>
              <a:rPr lang="en-US" dirty="0" smtClean="0"/>
              <a:t>operations include </a:t>
            </a:r>
            <a:r>
              <a:rPr lang="en-US" dirty="0"/>
              <a:t>greater than (&gt;), less than (&lt;), greater than equal to (≥), </a:t>
            </a:r>
            <a:r>
              <a:rPr lang="en-US" dirty="0" smtClean="0"/>
              <a:t>less than </a:t>
            </a:r>
            <a:r>
              <a:rPr lang="en-US" dirty="0"/>
              <a:t>equal to (≤), equal to (=) and not equal to (≠). </a:t>
            </a:r>
            <a:endParaRPr lang="en-US" dirty="0" smtClean="0"/>
          </a:p>
          <a:p>
            <a:pPr>
              <a:lnSpc>
                <a:spcPct val="110000"/>
              </a:lnSpc>
            </a:pPr>
            <a:r>
              <a:rPr lang="en-US" dirty="0" smtClean="0"/>
              <a:t>Therefore</a:t>
            </a:r>
            <a:r>
              <a:rPr lang="en-US" dirty="0"/>
              <a:t>, </a:t>
            </a:r>
            <a:r>
              <a:rPr lang="en-US" dirty="0" smtClean="0"/>
              <a:t>whenever a </a:t>
            </a:r>
            <a:r>
              <a:rPr lang="en-US" dirty="0"/>
              <a:t>computer performs arithmetic operations or makes a comparison, </a:t>
            </a:r>
            <a:r>
              <a:rPr lang="en-US" dirty="0" smtClean="0"/>
              <a:t>CPU activates </a:t>
            </a:r>
            <a:r>
              <a:rPr lang="en-US" dirty="0"/>
              <a:t>the ALU. </a:t>
            </a:r>
            <a:endParaRPr lang="en-US" dirty="0" smtClean="0"/>
          </a:p>
          <a:p>
            <a:pPr>
              <a:lnSpc>
                <a:spcPct val="110000"/>
              </a:lnSpc>
            </a:pPr>
            <a:r>
              <a:rPr lang="en-US" dirty="0" smtClean="0"/>
              <a:t>The </a:t>
            </a:r>
            <a:r>
              <a:rPr lang="en-US" dirty="0"/>
              <a:t>result of any arithmetic and logical operation is </a:t>
            </a:r>
            <a:r>
              <a:rPr lang="en-US" dirty="0" smtClean="0"/>
              <a:t>stored in </a:t>
            </a:r>
            <a:r>
              <a:rPr lang="en-US" dirty="0"/>
              <a:t>the computer memory. </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Arithmetic Logic Unit</a:t>
            </a:r>
          </a:p>
        </p:txBody>
      </p:sp>
    </p:spTree>
    <p:extLst>
      <p:ext uri="{BB962C8B-B14F-4D97-AF65-F5344CB8AC3E}">
        <p14:creationId xmlns:p14="http://schemas.microsoft.com/office/powerpoint/2010/main" val="18433771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pPr>
            <a:r>
              <a:rPr lang="en-US" dirty="0"/>
              <a:t>The control unit of the CPU supervises and monitors the functions </a:t>
            </a:r>
            <a:r>
              <a:rPr lang="en-US" dirty="0" smtClean="0"/>
              <a:t>performed by </a:t>
            </a:r>
            <a:r>
              <a:rPr lang="en-US" dirty="0"/>
              <a:t>the entire computer system. </a:t>
            </a:r>
            <a:endParaRPr lang="en-US" dirty="0" smtClean="0"/>
          </a:p>
          <a:p>
            <a:pPr>
              <a:lnSpc>
                <a:spcPct val="110000"/>
              </a:lnSpc>
            </a:pPr>
            <a:r>
              <a:rPr lang="en-US" dirty="0" smtClean="0"/>
              <a:t>A </a:t>
            </a:r>
            <a:r>
              <a:rPr lang="en-US" dirty="0"/>
              <a:t>special program called supervisor </a:t>
            </a:r>
            <a:r>
              <a:rPr lang="en-US" dirty="0" smtClean="0"/>
              <a:t>is responsible </a:t>
            </a:r>
            <a:r>
              <a:rPr lang="en-US" dirty="0"/>
              <a:t>for controlling the system operations. </a:t>
            </a:r>
            <a:endParaRPr lang="en-US" dirty="0" smtClean="0"/>
          </a:p>
          <a:p>
            <a:pPr>
              <a:lnSpc>
                <a:spcPct val="110000"/>
              </a:lnSpc>
            </a:pPr>
            <a:r>
              <a:rPr lang="en-US" dirty="0" smtClean="0"/>
              <a:t>The </a:t>
            </a:r>
            <a:r>
              <a:rPr lang="en-US" dirty="0"/>
              <a:t>instructions in </a:t>
            </a:r>
            <a:r>
              <a:rPr lang="en-US" dirty="0" smtClean="0"/>
              <a:t>each program </a:t>
            </a:r>
            <a:r>
              <a:rPr lang="en-US" dirty="0"/>
              <a:t>are transferred, one at a time, to the control unit. </a:t>
            </a:r>
            <a:endParaRPr lang="en-US" dirty="0" smtClean="0"/>
          </a:p>
          <a:p>
            <a:pPr>
              <a:lnSpc>
                <a:spcPct val="110000"/>
              </a:lnSpc>
            </a:pPr>
            <a:r>
              <a:rPr lang="en-US" dirty="0" smtClean="0"/>
              <a:t>The </a:t>
            </a:r>
            <a:r>
              <a:rPr lang="en-US" dirty="0"/>
              <a:t>circuitry </a:t>
            </a:r>
            <a:r>
              <a:rPr lang="en-US" dirty="0" smtClean="0"/>
              <a:t>of the </a:t>
            </a:r>
            <a:r>
              <a:rPr lang="en-US" dirty="0"/>
              <a:t>control unit, in turn, interprets and executes the instructions. </a:t>
            </a:r>
            <a:endParaRPr lang="en-US" dirty="0" smtClean="0"/>
          </a:p>
          <a:p>
            <a:pPr>
              <a:lnSpc>
                <a:spcPct val="110000"/>
              </a:lnSpc>
            </a:pPr>
            <a:r>
              <a:rPr lang="en-US" dirty="0" smtClean="0"/>
              <a:t>When you provide </a:t>
            </a:r>
            <a:r>
              <a:rPr lang="en-US" dirty="0"/>
              <a:t>any input, the control unit determines the type of the instruction and according to the nature </a:t>
            </a:r>
            <a:r>
              <a:rPr lang="en-US" dirty="0" smtClean="0"/>
              <a:t>of instruction</a:t>
            </a:r>
            <a:r>
              <a:rPr lang="en-US" dirty="0"/>
              <a:t>, the control unit guides the ALU or input/output devices</a:t>
            </a:r>
            <a:r>
              <a:rPr lang="en-US" dirty="0" smtClean="0"/>
              <a:t>.</a:t>
            </a:r>
          </a:p>
          <a:p>
            <a:pPr>
              <a:lnSpc>
                <a:spcPct val="110000"/>
              </a:lnSpc>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Control Unit</a:t>
            </a:r>
          </a:p>
        </p:txBody>
      </p:sp>
    </p:spTree>
    <p:extLst>
      <p:ext uri="{BB962C8B-B14F-4D97-AF65-F5344CB8AC3E}">
        <p14:creationId xmlns:p14="http://schemas.microsoft.com/office/powerpoint/2010/main" val="648522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flowchart in </a:t>
            </a:r>
            <a:r>
              <a:rPr lang="en-US" dirty="0" smtClean="0"/>
              <a:t>the following figure </a:t>
            </a:r>
            <a:r>
              <a:rPr lang="en-US" dirty="0"/>
              <a:t>depicts the f</a:t>
            </a:r>
            <a:r>
              <a:rPr lang="en-US" dirty="0" smtClean="0"/>
              <a:t>unctioning </a:t>
            </a:r>
            <a:r>
              <a:rPr lang="en-US" dirty="0"/>
              <a:t>of the Control </a:t>
            </a:r>
            <a:r>
              <a:rPr lang="en-US" dirty="0" smtClean="0"/>
              <a:t>Unit:</a:t>
            </a:r>
          </a:p>
          <a:p>
            <a:pPr marL="0" indent="0">
              <a:buNone/>
            </a:pP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Control Unit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419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6228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4953000" cy="5257800"/>
          </a:xfrm>
        </p:spPr>
        <p:txBody>
          <a:bodyPr/>
          <a:lstStyle/>
          <a:p>
            <a:r>
              <a:rPr lang="en-US" dirty="0"/>
              <a:t>A computer follows the input-process-output model.</a:t>
            </a:r>
          </a:p>
          <a:p>
            <a:r>
              <a:rPr lang="en-US" dirty="0"/>
              <a:t>Input refers to the process of feeding data or instructions in a computer.</a:t>
            </a:r>
          </a:p>
          <a:p>
            <a:r>
              <a:rPr lang="en-US" dirty="0"/>
              <a:t>Process refers to the work done by the computer with the help of hardware and software.</a:t>
            </a:r>
          </a:p>
          <a:p>
            <a:r>
              <a:rPr lang="en-US" dirty="0"/>
              <a:t>Output refers to the result that is obtained when the computer processes the input.</a:t>
            </a:r>
          </a:p>
          <a:p>
            <a:r>
              <a:rPr lang="en-US" dirty="0"/>
              <a:t>The figure shows the basic functioning of a computer.</a:t>
            </a:r>
          </a:p>
          <a:p>
            <a:endParaRPr lang="en-US" dirty="0"/>
          </a:p>
        </p:txBody>
      </p:sp>
      <p:sp>
        <p:nvSpPr>
          <p:cNvPr id="3" name="Title 2"/>
          <p:cNvSpPr>
            <a:spLocks noGrp="1"/>
          </p:cNvSpPr>
          <p:nvPr>
            <p:ph type="ctrTitle"/>
          </p:nvPr>
        </p:nvSpPr>
        <p:spPr/>
        <p:txBody>
          <a:bodyPr/>
          <a:lstStyle/>
          <a:p>
            <a:r>
              <a:rPr lang="en-US" dirty="0">
                <a:solidFill>
                  <a:srgbClr val="0082DA"/>
                </a:solidFill>
              </a:rPr>
              <a:t>Session 4: Working of a Computer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597"/>
            <a:ext cx="2209800" cy="421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814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rgbClr val="0082DA"/>
                </a:solidFill>
              </a:rPr>
              <a:t>Session 4: Working of a Computer</a:t>
            </a:r>
            <a:endParaRPr lang="en-US" dirty="0"/>
          </a:p>
        </p:txBody>
      </p:sp>
      <p:sp>
        <p:nvSpPr>
          <p:cNvPr id="4" name="Content Placeholder 3"/>
          <p:cNvSpPr>
            <a:spLocks noGrp="1"/>
          </p:cNvSpPr>
          <p:nvPr>
            <p:ph idx="1"/>
          </p:nvPr>
        </p:nvSpPr>
        <p:spPr/>
        <p:txBody>
          <a:bodyPr/>
          <a:lstStyle/>
          <a:p>
            <a:r>
              <a:rPr lang="en-US" dirty="0" smtClean="0"/>
              <a:t>Following figure </a:t>
            </a:r>
            <a:r>
              <a:rPr lang="en-US" dirty="0"/>
              <a:t>shows a comparison between a mixer and a computer</a:t>
            </a:r>
            <a:r>
              <a:rPr lang="en-US" dirty="0" smtClean="0"/>
              <a:t>.</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406" y="1676400"/>
            <a:ext cx="4167189" cy="507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4835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Applications of computers in various fields are </a:t>
            </a:r>
            <a:r>
              <a:rPr lang="en-US" dirty="0" smtClean="0"/>
              <a:t>shown in given figure:</a:t>
            </a:r>
            <a:endParaRPr lang="en-US" dirty="0"/>
          </a:p>
          <a:p>
            <a:endParaRPr lang="en-US" dirty="0"/>
          </a:p>
        </p:txBody>
      </p:sp>
      <p:sp>
        <p:nvSpPr>
          <p:cNvPr id="3" name="Title 2"/>
          <p:cNvSpPr>
            <a:spLocks noGrp="1"/>
          </p:cNvSpPr>
          <p:nvPr>
            <p:ph type="ctrTitle"/>
          </p:nvPr>
        </p:nvSpPr>
        <p:spPr/>
        <p:txBody>
          <a:bodyPr/>
          <a:lstStyle/>
          <a:p>
            <a:r>
              <a:rPr lang="en-US" dirty="0">
                <a:solidFill>
                  <a:srgbClr val="0082DA"/>
                </a:solidFill>
              </a:rPr>
              <a:t>Session 5: Applications of a Computer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42753"/>
            <a:ext cx="6096000" cy="475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707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pPr>
            <a:r>
              <a:rPr lang="en-US" dirty="0"/>
              <a:t>Some features of a computer are as follows:</a:t>
            </a:r>
          </a:p>
          <a:p>
            <a:pPr lvl="1">
              <a:lnSpc>
                <a:spcPct val="110000"/>
              </a:lnSpc>
            </a:pPr>
            <a:r>
              <a:rPr lang="en-US" b="1" dirty="0" smtClean="0"/>
              <a:t>Speed: </a:t>
            </a:r>
            <a:r>
              <a:rPr lang="en-US" dirty="0" smtClean="0"/>
              <a:t>Computers </a:t>
            </a:r>
            <a:r>
              <a:rPr lang="en-US" dirty="0"/>
              <a:t>perform their functions at a greater speed and have the capability of processing even the most complex computations in a matter of seconds. </a:t>
            </a:r>
          </a:p>
          <a:p>
            <a:pPr lvl="1">
              <a:lnSpc>
                <a:spcPct val="110000"/>
              </a:lnSpc>
            </a:pPr>
            <a:r>
              <a:rPr lang="en-US" b="1" dirty="0" smtClean="0"/>
              <a:t>Accuracy: </a:t>
            </a:r>
            <a:r>
              <a:rPr lang="en-US" dirty="0" smtClean="0"/>
              <a:t>Computers </a:t>
            </a:r>
            <a:r>
              <a:rPr lang="en-US" dirty="0"/>
              <a:t>have the ability to provide accurate results as they perform computations with utmost accuracy.</a:t>
            </a:r>
          </a:p>
          <a:p>
            <a:pPr lvl="1">
              <a:lnSpc>
                <a:spcPct val="110000"/>
              </a:lnSpc>
            </a:pPr>
            <a:r>
              <a:rPr lang="en-US" b="1" dirty="0"/>
              <a:t>Storage </a:t>
            </a:r>
            <a:r>
              <a:rPr lang="en-US" b="1" dirty="0" smtClean="0"/>
              <a:t>capacity: </a:t>
            </a:r>
            <a:r>
              <a:rPr lang="en-US" dirty="0" smtClean="0"/>
              <a:t>The </a:t>
            </a:r>
            <a:r>
              <a:rPr lang="en-US" dirty="0"/>
              <a:t>storage capacity of a computer defines how much information can be stored in it. </a:t>
            </a:r>
          </a:p>
          <a:p>
            <a:pPr lvl="1">
              <a:lnSpc>
                <a:spcPct val="110000"/>
              </a:lnSpc>
            </a:pPr>
            <a:r>
              <a:rPr lang="en-US" b="1" dirty="0" smtClean="0"/>
              <a:t>Reliability: </a:t>
            </a:r>
            <a:r>
              <a:rPr lang="en-US" dirty="0" smtClean="0"/>
              <a:t>The </a:t>
            </a:r>
            <a:r>
              <a:rPr lang="en-US" dirty="0"/>
              <a:t>electronic components in modern computers make them more reliable as they rarely break or fail.</a:t>
            </a:r>
          </a:p>
          <a:p>
            <a:pPr lvl="1">
              <a:lnSpc>
                <a:spcPct val="110000"/>
              </a:lnSpc>
            </a:pPr>
            <a:r>
              <a:rPr lang="en-US" b="1" dirty="0" smtClean="0"/>
              <a:t>Consistency: </a:t>
            </a:r>
            <a:r>
              <a:rPr lang="en-US" dirty="0" smtClean="0"/>
              <a:t>A </a:t>
            </a:r>
            <a:r>
              <a:rPr lang="en-US" dirty="0"/>
              <a:t>computer generates consistent results if provided with the same input and processes.</a:t>
            </a:r>
          </a:p>
          <a:p>
            <a:pPr lvl="1">
              <a:lnSpc>
                <a:spcPct val="110000"/>
              </a:lnSpc>
            </a:pPr>
            <a:r>
              <a:rPr lang="en-US" b="1" dirty="0" smtClean="0"/>
              <a:t>Versatility: </a:t>
            </a:r>
            <a:r>
              <a:rPr lang="en-US" dirty="0" smtClean="0"/>
              <a:t>Computers </a:t>
            </a:r>
            <a:r>
              <a:rPr lang="en-US" dirty="0"/>
              <a:t>are able to perform different tasks in a variety of domains, such as education, entertainment, health care, accounting and hospitality.</a:t>
            </a:r>
          </a:p>
          <a:p>
            <a:pPr indent="0">
              <a:buNone/>
            </a:pPr>
            <a:endParaRPr lang="en-US" dirty="0"/>
          </a:p>
          <a:p>
            <a:endParaRPr lang="en-US" dirty="0"/>
          </a:p>
        </p:txBody>
      </p:sp>
      <p:sp>
        <p:nvSpPr>
          <p:cNvPr id="3" name="Title 2"/>
          <p:cNvSpPr>
            <a:spLocks noGrp="1"/>
          </p:cNvSpPr>
          <p:nvPr>
            <p:ph type="ctrTitle"/>
          </p:nvPr>
        </p:nvSpPr>
        <p:spPr/>
        <p:txBody>
          <a:bodyPr/>
          <a:lstStyle/>
          <a:p>
            <a:r>
              <a:rPr lang="en-US" dirty="0">
                <a:solidFill>
                  <a:srgbClr val="0082DA"/>
                </a:solidFill>
              </a:rPr>
              <a:t>Session 6: Features and Limitations of a Computer</a:t>
            </a:r>
          </a:p>
        </p:txBody>
      </p:sp>
    </p:spTree>
    <p:extLst>
      <p:ext uri="{BB962C8B-B14F-4D97-AF65-F5344CB8AC3E}">
        <p14:creationId xmlns:p14="http://schemas.microsoft.com/office/powerpoint/2010/main" val="2340256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Some limitations of a computer are as follows:</a:t>
            </a:r>
          </a:p>
          <a:p>
            <a:pPr lvl="1">
              <a:lnSpc>
                <a:spcPct val="110000"/>
              </a:lnSpc>
            </a:pPr>
            <a:r>
              <a:rPr lang="en-US" b="1" dirty="0"/>
              <a:t>No Power to Make </a:t>
            </a:r>
            <a:r>
              <a:rPr lang="en-US" b="1" dirty="0" smtClean="0"/>
              <a:t>Decisions: </a:t>
            </a:r>
            <a:r>
              <a:rPr lang="en-US" dirty="0" smtClean="0"/>
              <a:t>Computers </a:t>
            </a:r>
            <a:r>
              <a:rPr lang="en-US" dirty="0"/>
              <a:t>are unable to take decisions on their own; instead, they depend upon the input being provided by humans.</a:t>
            </a:r>
          </a:p>
          <a:p>
            <a:pPr lvl="1">
              <a:lnSpc>
                <a:spcPct val="110000"/>
              </a:lnSpc>
            </a:pPr>
            <a:r>
              <a:rPr lang="en-US" b="1" dirty="0"/>
              <a:t>No </a:t>
            </a:r>
            <a:r>
              <a:rPr lang="en-US" b="1" dirty="0" smtClean="0"/>
              <a:t>IQ: </a:t>
            </a:r>
            <a:r>
              <a:rPr lang="en-US" dirty="0" smtClean="0"/>
              <a:t>Computers </a:t>
            </a:r>
            <a:r>
              <a:rPr lang="en-US" dirty="0"/>
              <a:t>are machines that do not have self-intelligence; instead, they need to be informed from time to time regarding the tasks to be performed.</a:t>
            </a:r>
          </a:p>
          <a:p>
            <a:pPr lvl="1">
              <a:lnSpc>
                <a:spcPct val="110000"/>
              </a:lnSpc>
            </a:pPr>
            <a:r>
              <a:rPr lang="en-US" b="1" dirty="0"/>
              <a:t>No </a:t>
            </a:r>
            <a:r>
              <a:rPr lang="en-US" b="1" dirty="0" smtClean="0"/>
              <a:t>Heuristics: </a:t>
            </a:r>
            <a:r>
              <a:rPr lang="en-US" dirty="0" smtClean="0"/>
              <a:t>Computers </a:t>
            </a:r>
            <a:r>
              <a:rPr lang="en-US" dirty="0"/>
              <a:t>are not able to learn from their past experiences. It implies that when a computer commits an error once, it would commit the same error again in a similar fashion.</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Limitations of a Computer</a:t>
            </a:r>
          </a:p>
        </p:txBody>
      </p:sp>
    </p:spTree>
    <p:extLst>
      <p:ext uri="{BB962C8B-B14F-4D97-AF65-F5344CB8AC3E}">
        <p14:creationId xmlns:p14="http://schemas.microsoft.com/office/powerpoint/2010/main" val="1782758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solidFill>
                  <a:srgbClr val="0082DA"/>
                </a:solidFill>
              </a:rPr>
              <a:t>Session 7: Types of Computers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7113202"/>
              </p:ext>
            </p:extLst>
          </p:nvPr>
        </p:nvGraphicFramePr>
        <p:xfrm>
          <a:off x="1714500" y="1524000"/>
          <a:ext cx="57150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4213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715000" cy="5181600"/>
          </a:xfrm>
        </p:spPr>
        <p:txBody>
          <a:bodyPr>
            <a:normAutofit/>
          </a:bodyPr>
          <a:lstStyle/>
          <a:p>
            <a:r>
              <a:rPr lang="en-US" dirty="0"/>
              <a:t>Depending upon their accessibility, portability and user-friendliness, computing devices can be </a:t>
            </a:r>
            <a:r>
              <a:rPr lang="en-US" dirty="0" smtClean="0"/>
              <a:t>classified into </a:t>
            </a:r>
            <a:r>
              <a:rPr lang="en-US" dirty="0"/>
              <a:t>many categories. </a:t>
            </a:r>
            <a:endParaRPr lang="en-US" dirty="0" smtClean="0"/>
          </a:p>
          <a:p>
            <a:r>
              <a:rPr lang="en-US" dirty="0" smtClean="0"/>
              <a:t>Some </a:t>
            </a:r>
            <a:r>
              <a:rPr lang="en-US" dirty="0"/>
              <a:t>of the commonly used computing </a:t>
            </a:r>
            <a:r>
              <a:rPr lang="en-US" dirty="0" smtClean="0"/>
              <a:t>devices are as follows:</a:t>
            </a:r>
          </a:p>
          <a:p>
            <a:pPr lvl="1"/>
            <a:r>
              <a:rPr lang="en-US" b="1" dirty="0"/>
              <a:t>Desktop </a:t>
            </a:r>
            <a:r>
              <a:rPr lang="en-US" b="1" dirty="0" smtClean="0"/>
              <a:t>Computer: </a:t>
            </a:r>
            <a:r>
              <a:rPr lang="en-US" dirty="0"/>
              <a:t>A desktop computer is primarily used in an office or home. It can be used independently of any </a:t>
            </a:r>
            <a:r>
              <a:rPr lang="en-US" dirty="0" smtClean="0"/>
              <a:t>other computer</a:t>
            </a:r>
            <a:r>
              <a:rPr lang="en-US" dirty="0"/>
              <a:t>; therefore, this computer is also called Personal Computer (PC</a:t>
            </a:r>
            <a:r>
              <a:rPr lang="en-US" dirty="0" smtClean="0"/>
              <a:t>).</a:t>
            </a:r>
          </a:p>
          <a:p>
            <a:pPr lvl="1"/>
            <a:r>
              <a:rPr lang="en-US" b="1" dirty="0"/>
              <a:t>Hand-held Computer or Personal Digital </a:t>
            </a:r>
            <a:r>
              <a:rPr lang="en-US" b="1" dirty="0" smtClean="0"/>
              <a:t>Assistant: </a:t>
            </a:r>
            <a:r>
              <a:rPr lang="en-US" dirty="0"/>
              <a:t>A Personal Digital Assistant (PDA) is a lightweight, hand-held </a:t>
            </a:r>
            <a:r>
              <a:rPr lang="en-US" dirty="0" smtClean="0"/>
              <a:t>computer designed </a:t>
            </a:r>
            <a:r>
              <a:rPr lang="en-US" dirty="0"/>
              <a:t>to be used as a personal organizer. A typical PDA does not contain </a:t>
            </a:r>
            <a:r>
              <a:rPr lang="en-US" dirty="0" smtClean="0"/>
              <a:t>a conventional </a:t>
            </a:r>
            <a:r>
              <a:rPr lang="en-US" dirty="0"/>
              <a:t>keyboard; instead, it relies on recognition of handwritten </a:t>
            </a:r>
            <a:r>
              <a:rPr lang="en-US" dirty="0" smtClean="0"/>
              <a:t>input through </a:t>
            </a:r>
            <a:r>
              <a:rPr lang="en-US" dirty="0"/>
              <a:t>the use of </a:t>
            </a:r>
            <a:r>
              <a:rPr lang="en-US" b="1" dirty="0"/>
              <a:t>Stylus </a:t>
            </a:r>
            <a:r>
              <a:rPr lang="en-US" dirty="0"/>
              <a:t>(a special type of pen used to write text and </a:t>
            </a:r>
            <a:r>
              <a:rPr lang="en-US" dirty="0" smtClean="0"/>
              <a:t>select options </a:t>
            </a:r>
            <a:r>
              <a:rPr lang="en-US" dirty="0"/>
              <a:t>on the LCD screen).</a:t>
            </a:r>
          </a:p>
        </p:txBody>
      </p:sp>
      <p:sp>
        <p:nvSpPr>
          <p:cNvPr id="3" name="Title 2"/>
          <p:cNvSpPr>
            <a:spLocks noGrp="1"/>
          </p:cNvSpPr>
          <p:nvPr>
            <p:ph type="ctrTitle"/>
          </p:nvPr>
        </p:nvSpPr>
        <p:spPr/>
        <p:txBody>
          <a:bodyPr/>
          <a:lstStyle/>
          <a:p>
            <a:r>
              <a:rPr lang="en-US" dirty="0">
                <a:solidFill>
                  <a:srgbClr val="0082DA"/>
                </a:solidFill>
              </a:rPr>
              <a:t>Session 7: Types of Computers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165" y="3577824"/>
            <a:ext cx="2133600" cy="210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47" y="1600200"/>
            <a:ext cx="2133600" cy="15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66647" y="3162119"/>
            <a:ext cx="2133600" cy="292388"/>
          </a:xfrm>
          <a:prstGeom prst="rect">
            <a:avLst/>
          </a:prstGeom>
        </p:spPr>
        <p:txBody>
          <a:bodyPr wrap="square">
            <a:spAutoFit/>
          </a:bodyPr>
          <a:lstStyle/>
          <a:p>
            <a:pPr algn="ctr"/>
            <a:r>
              <a:rPr lang="en-US" sz="1300" dirty="0" smtClean="0"/>
              <a:t>Desktop Computer</a:t>
            </a:r>
            <a:endParaRPr lang="en-US" sz="1300" dirty="0"/>
          </a:p>
        </p:txBody>
      </p:sp>
      <p:sp>
        <p:nvSpPr>
          <p:cNvPr id="15" name="Rectangle 14"/>
          <p:cNvSpPr/>
          <p:nvPr/>
        </p:nvSpPr>
        <p:spPr>
          <a:xfrm>
            <a:off x="6562165" y="5803612"/>
            <a:ext cx="2133600" cy="292388"/>
          </a:xfrm>
          <a:prstGeom prst="rect">
            <a:avLst/>
          </a:prstGeom>
        </p:spPr>
        <p:txBody>
          <a:bodyPr wrap="square">
            <a:spAutoFit/>
          </a:bodyPr>
          <a:lstStyle/>
          <a:p>
            <a:pPr algn="ctr"/>
            <a:r>
              <a:rPr lang="en-US" sz="1300" dirty="0"/>
              <a:t>Personal Digital Assistant</a:t>
            </a:r>
          </a:p>
        </p:txBody>
      </p:sp>
    </p:spTree>
    <p:extLst>
      <p:ext uri="{BB962C8B-B14F-4D97-AF65-F5344CB8AC3E}">
        <p14:creationId xmlns:p14="http://schemas.microsoft.com/office/powerpoint/2010/main" val="4083626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0" indent="0" algn="l">
              <a:buNone/>
            </a:pPr>
            <a:r>
              <a:rPr lang="en-US" sz="2400" dirty="0"/>
              <a:t>This Unit Covers:</a:t>
            </a:r>
          </a:p>
          <a:p>
            <a:pPr>
              <a:buFont typeface="Wingdings" panose="05000000000000000000" pitchFamily="2" charset="2"/>
              <a:buChar char="ü"/>
            </a:pPr>
            <a:r>
              <a:rPr lang="en-US" dirty="0" smtClean="0"/>
              <a:t>Definition </a:t>
            </a:r>
            <a:r>
              <a:rPr lang="en-US" dirty="0"/>
              <a:t>of a Computer</a:t>
            </a:r>
          </a:p>
          <a:p>
            <a:pPr>
              <a:buFont typeface="Wingdings" panose="05000000000000000000" pitchFamily="2" charset="2"/>
              <a:buChar char="ü"/>
            </a:pPr>
            <a:r>
              <a:rPr lang="en-US" dirty="0" smtClean="0"/>
              <a:t>Functional Components of </a:t>
            </a:r>
            <a:r>
              <a:rPr lang="en-US" dirty="0"/>
              <a:t>a Computer</a:t>
            </a:r>
          </a:p>
          <a:p>
            <a:pPr>
              <a:buFont typeface="Wingdings" panose="05000000000000000000" pitchFamily="2" charset="2"/>
              <a:buChar char="ü"/>
            </a:pPr>
            <a:r>
              <a:rPr lang="en-US" dirty="0" smtClean="0"/>
              <a:t>Central </a:t>
            </a:r>
            <a:r>
              <a:rPr lang="en-US" dirty="0"/>
              <a:t>Processing Unit</a:t>
            </a:r>
          </a:p>
          <a:p>
            <a:pPr>
              <a:buFont typeface="Wingdings" panose="05000000000000000000" pitchFamily="2" charset="2"/>
              <a:buChar char="ü"/>
            </a:pPr>
            <a:r>
              <a:rPr lang="en-US" dirty="0" smtClean="0"/>
              <a:t>Applications </a:t>
            </a:r>
            <a:r>
              <a:rPr lang="en-US" dirty="0"/>
              <a:t>of </a:t>
            </a:r>
            <a:r>
              <a:rPr lang="en-US" dirty="0" smtClean="0"/>
              <a:t>a Computer</a:t>
            </a:r>
            <a:endParaRPr lang="en-US" dirty="0"/>
          </a:p>
          <a:p>
            <a:pPr>
              <a:buFont typeface="Wingdings" panose="05000000000000000000" pitchFamily="2" charset="2"/>
              <a:buChar char="ü"/>
            </a:pPr>
            <a:r>
              <a:rPr lang="en-US" dirty="0" smtClean="0"/>
              <a:t>Features </a:t>
            </a:r>
            <a:r>
              <a:rPr lang="en-US" dirty="0"/>
              <a:t>of a Computer</a:t>
            </a:r>
          </a:p>
          <a:p>
            <a:pPr>
              <a:buFont typeface="Wingdings" panose="05000000000000000000" pitchFamily="2" charset="2"/>
              <a:buChar char="ü"/>
            </a:pPr>
            <a:r>
              <a:rPr lang="en-US" dirty="0" smtClean="0"/>
              <a:t>Limitations </a:t>
            </a:r>
            <a:r>
              <a:rPr lang="en-US" dirty="0"/>
              <a:t>of a Computer</a:t>
            </a:r>
          </a:p>
          <a:p>
            <a:pPr>
              <a:buFont typeface="Wingdings" panose="05000000000000000000" pitchFamily="2" charset="2"/>
              <a:buChar char="ü"/>
            </a:pPr>
            <a:r>
              <a:rPr lang="en-US" dirty="0" smtClean="0"/>
              <a:t>Types </a:t>
            </a:r>
            <a:r>
              <a:rPr lang="en-US" dirty="0"/>
              <a:t>of Computers</a:t>
            </a:r>
          </a:p>
          <a:p>
            <a:pPr>
              <a:buFont typeface="Wingdings" panose="05000000000000000000" pitchFamily="2" charset="2"/>
              <a:buChar char="ü"/>
            </a:pPr>
            <a:r>
              <a:rPr lang="en-US" dirty="0" smtClean="0"/>
              <a:t>Convergence of Technologies</a:t>
            </a:r>
            <a:endParaRPr lang="en-US" dirty="0"/>
          </a:p>
        </p:txBody>
      </p:sp>
      <p:sp>
        <p:nvSpPr>
          <p:cNvPr id="5" name="Title 4"/>
          <p:cNvSpPr>
            <a:spLocks noGrp="1"/>
          </p:cNvSpPr>
          <p:nvPr>
            <p:ph type="ctrTitle"/>
          </p:nvPr>
        </p:nvSpPr>
        <p:spPr/>
        <p:txBody>
          <a:bodyPr>
            <a:normAutofit/>
          </a:bodyPr>
          <a:lstStyle/>
          <a:p>
            <a:r>
              <a:rPr lang="en-US" dirty="0" smtClean="0">
                <a:solidFill>
                  <a:srgbClr val="0082DA"/>
                </a:solidFill>
              </a:rPr>
              <a:t>Learning Objectives</a:t>
            </a:r>
            <a:endParaRPr lang="en-US" dirty="0">
              <a:solidFill>
                <a:srgbClr val="0082DA"/>
              </a:solidFill>
            </a:endParaRPr>
          </a:p>
        </p:txBody>
      </p:sp>
    </p:spTree>
    <p:extLst>
      <p:ext uri="{BB962C8B-B14F-4D97-AF65-F5344CB8AC3E}">
        <p14:creationId xmlns:p14="http://schemas.microsoft.com/office/powerpoint/2010/main" val="330335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181600" cy="5181600"/>
          </a:xfrm>
        </p:spPr>
        <p:txBody>
          <a:bodyPr>
            <a:normAutofit/>
          </a:bodyPr>
          <a:lstStyle/>
          <a:p>
            <a:pPr lvl="1"/>
            <a:r>
              <a:rPr lang="en-US" b="1" dirty="0" smtClean="0"/>
              <a:t>Laptop:</a:t>
            </a:r>
            <a:r>
              <a:rPr lang="en-US" dirty="0" smtClean="0"/>
              <a:t> </a:t>
            </a:r>
            <a:r>
              <a:rPr lang="en-US" dirty="0"/>
              <a:t>A laptop is a portable computer that is integrated with a display </a:t>
            </a:r>
            <a:r>
              <a:rPr lang="en-US" dirty="0" smtClean="0"/>
              <a:t>screen, keyboard</a:t>
            </a:r>
            <a:r>
              <a:rPr lang="en-US" dirty="0"/>
              <a:t>, trackball, processor and memory. The entire machinery of a </a:t>
            </a:r>
            <a:r>
              <a:rPr lang="en-US" dirty="0" smtClean="0"/>
              <a:t>laptop runs </a:t>
            </a:r>
            <a:r>
              <a:rPr lang="en-US" dirty="0"/>
              <a:t>on a rechargeable battery</a:t>
            </a:r>
            <a:r>
              <a:rPr lang="en-US" dirty="0" smtClean="0"/>
              <a:t>.</a:t>
            </a:r>
          </a:p>
          <a:p>
            <a:pPr lvl="1"/>
            <a:r>
              <a:rPr lang="en-US" b="1" dirty="0" smtClean="0"/>
              <a:t>Tablet:</a:t>
            </a:r>
            <a:r>
              <a:rPr lang="en-US" dirty="0" smtClean="0"/>
              <a:t> </a:t>
            </a:r>
            <a:r>
              <a:rPr lang="en-US" dirty="0"/>
              <a:t>A tablet is a kind of microcomputer which offers a host of new features </a:t>
            </a:r>
            <a:r>
              <a:rPr lang="en-US" dirty="0" smtClean="0"/>
              <a:t>to the </a:t>
            </a:r>
            <a:r>
              <a:rPr lang="en-US" dirty="0"/>
              <a:t>IT-savvy world</a:t>
            </a:r>
            <a:r>
              <a:rPr lang="en-US" dirty="0" smtClean="0"/>
              <a:t>.</a:t>
            </a:r>
          </a:p>
          <a:p>
            <a:pPr lvl="1"/>
            <a:r>
              <a:rPr lang="en-US" b="1" dirty="0" smtClean="0"/>
              <a:t>Smartphone:</a:t>
            </a:r>
            <a:r>
              <a:rPr lang="en-US" dirty="0" smtClean="0"/>
              <a:t> </a:t>
            </a:r>
            <a:r>
              <a:rPr lang="en-US" dirty="0"/>
              <a:t>A smartphone is basically a mobile phone that provides additional features </a:t>
            </a:r>
            <a:r>
              <a:rPr lang="en-US" dirty="0" smtClean="0"/>
              <a:t>to perform </a:t>
            </a:r>
            <a:r>
              <a:rPr lang="en-US" dirty="0"/>
              <a:t>day-to-day tasks</a:t>
            </a:r>
            <a:r>
              <a:rPr lang="en-US" dirty="0" smtClean="0"/>
              <a:t>.</a:t>
            </a:r>
          </a:p>
          <a:p>
            <a:pPr lvl="1"/>
            <a:r>
              <a:rPr lang="en-US" b="1" dirty="0"/>
              <a:t>Mainframe </a:t>
            </a:r>
            <a:r>
              <a:rPr lang="en-US" b="1" dirty="0" smtClean="0"/>
              <a:t>Computer: </a:t>
            </a:r>
            <a:r>
              <a:rPr lang="en-US" dirty="0" smtClean="0"/>
              <a:t>Mainframes </a:t>
            </a:r>
            <a:r>
              <a:rPr lang="en-US" dirty="0"/>
              <a:t>are designed for multitasking and can be used by many </a:t>
            </a:r>
            <a:r>
              <a:rPr lang="en-US" dirty="0" smtClean="0"/>
              <a:t>users simultaneously.</a:t>
            </a:r>
            <a:r>
              <a:rPr lang="en-US" dirty="0"/>
              <a:t> Mainframes can approximately </a:t>
            </a:r>
            <a:r>
              <a:rPr lang="en-US" dirty="0" smtClean="0"/>
              <a:t>provide up </a:t>
            </a:r>
            <a:r>
              <a:rPr lang="en-US" dirty="0"/>
              <a:t>to 12 parallel 650 MHz processors, 32 GB primary memory and </a:t>
            </a:r>
            <a:r>
              <a:rPr lang="en-US" dirty="0" smtClean="0"/>
              <a:t>several terabytes </a:t>
            </a:r>
            <a:r>
              <a:rPr lang="en-US" dirty="0"/>
              <a:t>of disk storage. The processing speed of a mainframe computer </a:t>
            </a:r>
            <a:r>
              <a:rPr lang="en-US" dirty="0" smtClean="0"/>
              <a:t>is around </a:t>
            </a:r>
            <a:r>
              <a:rPr lang="en-US" dirty="0"/>
              <a:t>80 to 550 </a:t>
            </a:r>
            <a:r>
              <a:rPr lang="en-US" dirty="0" err="1"/>
              <a:t>Mips</a:t>
            </a:r>
            <a:r>
              <a:rPr lang="en-US" dirty="0" smtClean="0"/>
              <a:t>.</a:t>
            </a:r>
          </a:p>
          <a:p>
            <a:pPr lvl="1"/>
            <a:endParaRPr lang="en-US" dirty="0" smtClean="0"/>
          </a:p>
          <a:p>
            <a:endParaRPr lang="en-US" dirty="0" smtClean="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7: Types of Computers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295" y="1285515"/>
            <a:ext cx="2083655" cy="144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554" y="3246120"/>
            <a:ext cx="2157046"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429" y="3032760"/>
            <a:ext cx="833255"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749812"/>
            <a:ext cx="21717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107206" y="6248400"/>
            <a:ext cx="2133600" cy="292388"/>
          </a:xfrm>
          <a:prstGeom prst="rect">
            <a:avLst/>
          </a:prstGeom>
        </p:spPr>
        <p:txBody>
          <a:bodyPr wrap="square">
            <a:spAutoFit/>
          </a:bodyPr>
          <a:lstStyle/>
          <a:p>
            <a:pPr algn="ctr"/>
            <a:r>
              <a:rPr lang="en-US" sz="1300" dirty="0" smtClean="0"/>
              <a:t>Mainframe Computer</a:t>
            </a:r>
            <a:endParaRPr lang="en-US" sz="1300" dirty="0"/>
          </a:p>
        </p:txBody>
      </p:sp>
      <p:sp>
        <p:nvSpPr>
          <p:cNvPr id="9" name="Rectangle 8"/>
          <p:cNvSpPr/>
          <p:nvPr/>
        </p:nvSpPr>
        <p:spPr>
          <a:xfrm>
            <a:off x="7010400" y="4231405"/>
            <a:ext cx="2133600" cy="292388"/>
          </a:xfrm>
          <a:prstGeom prst="rect">
            <a:avLst/>
          </a:prstGeom>
        </p:spPr>
        <p:txBody>
          <a:bodyPr wrap="square">
            <a:spAutoFit/>
          </a:bodyPr>
          <a:lstStyle/>
          <a:p>
            <a:pPr algn="ctr"/>
            <a:r>
              <a:rPr lang="en-US" sz="1300" dirty="0" smtClean="0"/>
              <a:t>Tablet</a:t>
            </a:r>
            <a:endParaRPr lang="en-US" sz="1300" dirty="0"/>
          </a:p>
        </p:txBody>
      </p:sp>
      <p:sp>
        <p:nvSpPr>
          <p:cNvPr id="10" name="Rectangle 9"/>
          <p:cNvSpPr/>
          <p:nvPr/>
        </p:nvSpPr>
        <p:spPr>
          <a:xfrm>
            <a:off x="4762500" y="4355812"/>
            <a:ext cx="2133600" cy="292388"/>
          </a:xfrm>
          <a:prstGeom prst="rect">
            <a:avLst/>
          </a:prstGeom>
        </p:spPr>
        <p:txBody>
          <a:bodyPr wrap="square">
            <a:spAutoFit/>
          </a:bodyPr>
          <a:lstStyle/>
          <a:p>
            <a:pPr algn="ctr"/>
            <a:r>
              <a:rPr lang="en-US" sz="1300" dirty="0" smtClean="0"/>
              <a:t>Smartphone</a:t>
            </a:r>
            <a:endParaRPr lang="en-US" sz="1300" dirty="0"/>
          </a:p>
        </p:txBody>
      </p:sp>
      <p:sp>
        <p:nvSpPr>
          <p:cNvPr id="11" name="Rectangle 10"/>
          <p:cNvSpPr/>
          <p:nvPr/>
        </p:nvSpPr>
        <p:spPr>
          <a:xfrm>
            <a:off x="6336322" y="2702866"/>
            <a:ext cx="2133600" cy="292388"/>
          </a:xfrm>
          <a:prstGeom prst="rect">
            <a:avLst/>
          </a:prstGeom>
        </p:spPr>
        <p:txBody>
          <a:bodyPr wrap="square">
            <a:spAutoFit/>
          </a:bodyPr>
          <a:lstStyle/>
          <a:p>
            <a:pPr algn="ctr"/>
            <a:r>
              <a:rPr lang="en-US" sz="1300" dirty="0" smtClean="0"/>
              <a:t>Laptop</a:t>
            </a:r>
            <a:endParaRPr lang="en-US" sz="1300" dirty="0"/>
          </a:p>
        </p:txBody>
      </p:sp>
    </p:spTree>
    <p:extLst>
      <p:ext uri="{BB962C8B-B14F-4D97-AF65-F5344CB8AC3E}">
        <p14:creationId xmlns:p14="http://schemas.microsoft.com/office/powerpoint/2010/main" val="1982016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rmAutofit lnSpcReduction="10000"/>
          </a:bodyPr>
          <a:lstStyle/>
          <a:p>
            <a:pPr lvl="1"/>
            <a:r>
              <a:rPr lang="en-US" b="1" dirty="0" smtClean="0"/>
              <a:t>Supercomputer:</a:t>
            </a:r>
            <a:r>
              <a:rPr lang="en-US" dirty="0" smtClean="0"/>
              <a:t> A </a:t>
            </a:r>
            <a:r>
              <a:rPr lang="en-US" dirty="0"/>
              <a:t>supercomputer consists of a large number of processors and occupies a huge amount of </a:t>
            </a:r>
            <a:r>
              <a:rPr lang="en-US" dirty="0" smtClean="0"/>
              <a:t>space. Supercomputers </a:t>
            </a:r>
            <a:r>
              <a:rPr lang="en-US" dirty="0"/>
              <a:t>can process trillions of operations per second (teraflops</a:t>
            </a:r>
            <a:r>
              <a:rPr lang="en-US" dirty="0" smtClean="0"/>
              <a:t>).</a:t>
            </a:r>
            <a:r>
              <a:rPr lang="en-US" dirty="0"/>
              <a:t> A supercomputer has a large number of CPUs and provides very fast and </a:t>
            </a:r>
            <a:r>
              <a:rPr lang="en-US" dirty="0" smtClean="0"/>
              <a:t>high level </a:t>
            </a:r>
            <a:r>
              <a:rPr lang="en-US" dirty="0"/>
              <a:t>of computing. For example, Tianhe-2 supercomputer of China </a:t>
            </a:r>
            <a:r>
              <a:rPr lang="en-US" dirty="0" smtClean="0"/>
              <a:t>consists of </a:t>
            </a:r>
            <a:r>
              <a:rPr lang="en-US" dirty="0"/>
              <a:t>16000 computer nodes and can process 33.86 petaflops</a:t>
            </a:r>
            <a:r>
              <a:rPr lang="en-US" dirty="0" smtClean="0"/>
              <a:t>. The following figure shows a supercomputer:</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lvl="1"/>
            <a:r>
              <a:rPr lang="en-US" b="1" dirty="0"/>
              <a:t>Self-Destructing </a:t>
            </a:r>
            <a:r>
              <a:rPr lang="en-US" b="1" dirty="0" smtClean="0"/>
              <a:t>Computer: </a:t>
            </a:r>
            <a:r>
              <a:rPr lang="en-US" dirty="0" smtClean="0"/>
              <a:t>In </a:t>
            </a:r>
            <a:r>
              <a:rPr lang="en-US" dirty="0"/>
              <a:t>an effort to limit the amount of data that computer thieves can retrieve from stolen computers, </a:t>
            </a:r>
            <a:r>
              <a:rPr lang="en-US" dirty="0" smtClean="0"/>
              <a:t>a device </a:t>
            </a:r>
            <a:r>
              <a:rPr lang="en-US" dirty="0"/>
              <a:t>is being developed that can locate and, if necessary, destroy a computer’s hard drive</a:t>
            </a:r>
            <a:r>
              <a:rPr lang="en-US" dirty="0" smtClean="0"/>
              <a:t>. </a:t>
            </a:r>
            <a:r>
              <a:rPr lang="en-US" dirty="0"/>
              <a:t>Cyber </a:t>
            </a:r>
            <a:r>
              <a:rPr lang="en-US" dirty="0" smtClean="0"/>
              <a:t>Group </a:t>
            </a:r>
            <a:r>
              <a:rPr lang="en-US" dirty="0"/>
              <a:t>Network (CGN) Corp. developed the first self-destructing computer. The name of the device is C-4 chip</a:t>
            </a:r>
            <a:r>
              <a:rPr lang="en-US" dirty="0" smtClean="0"/>
              <a:t>.</a:t>
            </a:r>
          </a:p>
          <a:p>
            <a:pPr lvl="1"/>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7: Types of Computers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886" y="2819400"/>
            <a:ext cx="3602228" cy="24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509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rmAutofit/>
          </a:bodyPr>
          <a:lstStyle/>
          <a:p>
            <a:pPr lvl="1"/>
            <a:r>
              <a:rPr lang="en-US" b="1" dirty="0" smtClean="0"/>
              <a:t>Workstation:</a:t>
            </a:r>
            <a:r>
              <a:rPr lang="en-US" dirty="0" smtClean="0"/>
              <a:t> The </a:t>
            </a:r>
            <a:r>
              <a:rPr lang="en-US" dirty="0"/>
              <a:t>processing of workstations is similar to that of personal </a:t>
            </a:r>
            <a:r>
              <a:rPr lang="en-US" dirty="0" smtClean="0"/>
              <a:t>computers; however</a:t>
            </a:r>
            <a:r>
              <a:rPr lang="en-US" dirty="0"/>
              <a:t>, workstations have greater memory and more extensive </a:t>
            </a:r>
            <a:r>
              <a:rPr lang="en-US" dirty="0" smtClean="0"/>
              <a:t>mathematical abilities</a:t>
            </a:r>
            <a:r>
              <a:rPr lang="en-US" dirty="0"/>
              <a:t>. Workstations can be connected to other workstations or </a:t>
            </a:r>
            <a:r>
              <a:rPr lang="en-US" dirty="0" smtClean="0"/>
              <a:t>personal computers </a:t>
            </a:r>
            <a:r>
              <a:rPr lang="en-US" dirty="0"/>
              <a:t>to exchange data. Generally, these types of computers are </a:t>
            </a:r>
            <a:r>
              <a:rPr lang="en-US" dirty="0" smtClean="0"/>
              <a:t>used where </a:t>
            </a:r>
            <a:r>
              <a:rPr lang="en-US" dirty="0"/>
              <a:t>a high level of computational abilities is required, such as in </a:t>
            </a:r>
            <a:r>
              <a:rPr lang="en-US" dirty="0" smtClean="0"/>
              <a:t>scientific, industrial </a:t>
            </a:r>
            <a:r>
              <a:rPr lang="en-US" dirty="0"/>
              <a:t>and business environments</a:t>
            </a:r>
            <a:r>
              <a:rPr lang="en-US" dirty="0" smtClean="0"/>
              <a:t>. A workstation shows in the following figure: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r>
              <a:rPr lang="en-US" b="1" dirty="0"/>
              <a:t>Embedded </a:t>
            </a:r>
            <a:r>
              <a:rPr lang="en-US" b="1" dirty="0" smtClean="0"/>
              <a:t>Computer:</a:t>
            </a:r>
            <a:r>
              <a:rPr lang="en-US" dirty="0" smtClean="0"/>
              <a:t> You </a:t>
            </a:r>
            <a:r>
              <a:rPr lang="en-US" dirty="0"/>
              <a:t>must have noticed the circuits of various appliances, such as </a:t>
            </a:r>
            <a:r>
              <a:rPr lang="en-US" dirty="0" smtClean="0"/>
              <a:t>televisions and </a:t>
            </a:r>
            <a:r>
              <a:rPr lang="en-US" dirty="0"/>
              <a:t>washing machines. In these appliances, there is an inbuilt </a:t>
            </a:r>
            <a:r>
              <a:rPr lang="en-US" dirty="0" smtClean="0"/>
              <a:t>preprogrammed computer </a:t>
            </a:r>
            <a:r>
              <a:rPr lang="en-US" dirty="0"/>
              <a:t>that performs some specific tasks. Consider </a:t>
            </a:r>
            <a:r>
              <a:rPr lang="en-US" dirty="0" smtClean="0"/>
              <a:t>the example </a:t>
            </a:r>
            <a:r>
              <a:rPr lang="en-US" dirty="0"/>
              <a:t>of an automated washing machine in which the process of </a:t>
            </a:r>
            <a:r>
              <a:rPr lang="en-US" dirty="0" smtClean="0"/>
              <a:t>washing clothes </a:t>
            </a:r>
            <a:r>
              <a:rPr lang="en-US" dirty="0"/>
              <a:t>starts automatically and continues for a specified time period.</a:t>
            </a:r>
          </a:p>
        </p:txBody>
      </p:sp>
      <p:sp>
        <p:nvSpPr>
          <p:cNvPr id="3" name="Title 2"/>
          <p:cNvSpPr>
            <a:spLocks noGrp="1"/>
          </p:cNvSpPr>
          <p:nvPr>
            <p:ph type="ctrTitle"/>
          </p:nvPr>
        </p:nvSpPr>
        <p:spPr/>
        <p:txBody>
          <a:bodyPr/>
          <a:lstStyle/>
          <a:p>
            <a:r>
              <a:rPr lang="en-US" dirty="0">
                <a:solidFill>
                  <a:srgbClr val="0082DA"/>
                </a:solidFill>
              </a:rPr>
              <a:t>Session 7: Types of Computers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971800"/>
            <a:ext cx="2971800" cy="206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515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pPr>
            <a:r>
              <a:rPr lang="en-US" dirty="0"/>
              <a:t>Technological convergence denotes merging of two or more </a:t>
            </a:r>
            <a:r>
              <a:rPr lang="en-US" dirty="0" smtClean="0"/>
              <a:t>existing technologies </a:t>
            </a:r>
            <a:r>
              <a:rPr lang="en-US" dirty="0"/>
              <a:t>to invent a completely new technology with multiple benefits</a:t>
            </a:r>
            <a:r>
              <a:rPr lang="en-US" dirty="0" smtClean="0"/>
              <a:t>.</a:t>
            </a:r>
          </a:p>
          <a:p>
            <a:pPr>
              <a:lnSpc>
                <a:spcPct val="110000"/>
              </a:lnSpc>
            </a:pPr>
            <a:r>
              <a:rPr lang="en-US" dirty="0"/>
              <a:t>The term </a:t>
            </a:r>
            <a:r>
              <a:rPr lang="en-US" dirty="0" smtClean="0"/>
              <a:t>technological convergence gained popularity </a:t>
            </a:r>
            <a:r>
              <a:rPr lang="en-US" dirty="0"/>
              <a:t>in the </a:t>
            </a:r>
            <a:r>
              <a:rPr lang="en-US" dirty="0" smtClean="0"/>
              <a:t>20</a:t>
            </a:r>
            <a:r>
              <a:rPr lang="en-US" baseline="30000" dirty="0" smtClean="0"/>
              <a:t>th</a:t>
            </a:r>
            <a:r>
              <a:rPr lang="en-US" dirty="0" smtClean="0"/>
              <a:t> century </a:t>
            </a:r>
            <a:r>
              <a:rPr lang="en-US" dirty="0"/>
              <a:t>with the </a:t>
            </a:r>
            <a:r>
              <a:rPr lang="en-US" dirty="0" smtClean="0"/>
              <a:t>emergence of </a:t>
            </a:r>
            <a:r>
              <a:rPr lang="en-US" dirty="0"/>
              <a:t>computers, Internet </a:t>
            </a:r>
            <a:r>
              <a:rPr lang="en-US" dirty="0" smtClean="0"/>
              <a:t>and mobile </a:t>
            </a:r>
            <a:r>
              <a:rPr lang="en-US" dirty="0"/>
              <a:t>phones.</a:t>
            </a:r>
            <a:endParaRPr lang="en-US" b="1" dirty="0"/>
          </a:p>
          <a:p>
            <a:pPr>
              <a:lnSpc>
                <a:spcPct val="110000"/>
              </a:lnSpc>
            </a:pPr>
            <a:r>
              <a:rPr lang="en-US" dirty="0"/>
              <a:t>Let’s try to understand this concept with the help of an example.</a:t>
            </a:r>
          </a:p>
          <a:p>
            <a:pPr lvl="1">
              <a:lnSpc>
                <a:spcPct val="110000"/>
              </a:lnSpc>
            </a:pPr>
            <a:r>
              <a:rPr lang="en-US" dirty="0"/>
              <a:t>A smartphone combines formerly-separated technologies, such as voice, </a:t>
            </a:r>
            <a:r>
              <a:rPr lang="en-US" dirty="0" smtClean="0"/>
              <a:t>data and </a:t>
            </a:r>
            <a:r>
              <a:rPr lang="en-US" dirty="0"/>
              <a:t>video and make them operate on a single platform. </a:t>
            </a:r>
            <a:endParaRPr lang="en-US" dirty="0" smtClean="0"/>
          </a:p>
          <a:p>
            <a:pPr lvl="1">
              <a:lnSpc>
                <a:spcPct val="110000"/>
              </a:lnSpc>
            </a:pPr>
            <a:r>
              <a:rPr lang="en-US" dirty="0" smtClean="0"/>
              <a:t>In </a:t>
            </a:r>
            <a:r>
              <a:rPr lang="en-US" dirty="0"/>
              <a:t>a </a:t>
            </a:r>
            <a:r>
              <a:rPr lang="en-US" dirty="0" smtClean="0"/>
              <a:t>smartphone, these </a:t>
            </a:r>
            <a:r>
              <a:rPr lang="en-US" dirty="0"/>
              <a:t>technologies work as a shared resource and interrelate with each </a:t>
            </a:r>
            <a:r>
              <a:rPr lang="en-US" dirty="0" smtClean="0"/>
              <a:t>other. </a:t>
            </a:r>
          </a:p>
          <a:p>
            <a:pPr lvl="1">
              <a:lnSpc>
                <a:spcPct val="110000"/>
              </a:lnSpc>
            </a:pPr>
            <a:r>
              <a:rPr lang="en-US" dirty="0" smtClean="0"/>
              <a:t>This </a:t>
            </a:r>
            <a:r>
              <a:rPr lang="en-US" dirty="0"/>
              <a:t>eliminates the need of using multiple devices; thus, instead of </a:t>
            </a:r>
            <a:r>
              <a:rPr lang="en-US" dirty="0" smtClean="0"/>
              <a:t>carrying separate </a:t>
            </a:r>
            <a:r>
              <a:rPr lang="en-US" dirty="0"/>
              <a:t>devices, such as a mobile phone, camera, pager and digital </a:t>
            </a:r>
            <a:r>
              <a:rPr lang="en-US" dirty="0" smtClean="0"/>
              <a:t>organizer, you </a:t>
            </a:r>
            <a:r>
              <a:rPr lang="en-US" dirty="0"/>
              <a:t>can now use a smartphone that assembles all these technologies.</a:t>
            </a:r>
          </a:p>
        </p:txBody>
      </p:sp>
      <p:sp>
        <p:nvSpPr>
          <p:cNvPr id="3" name="Title 2"/>
          <p:cNvSpPr>
            <a:spLocks noGrp="1"/>
          </p:cNvSpPr>
          <p:nvPr>
            <p:ph type="ctrTitle"/>
          </p:nvPr>
        </p:nvSpPr>
        <p:spPr/>
        <p:txBody>
          <a:bodyPr/>
          <a:lstStyle/>
          <a:p>
            <a:r>
              <a:rPr lang="en-US" dirty="0">
                <a:solidFill>
                  <a:srgbClr val="0082DA"/>
                </a:solidFill>
              </a:rPr>
              <a:t>Session 8: Convergence of Technologies</a:t>
            </a:r>
          </a:p>
        </p:txBody>
      </p:sp>
    </p:spTree>
    <p:extLst>
      <p:ext uri="{BB962C8B-B14F-4D97-AF65-F5344CB8AC3E}">
        <p14:creationId xmlns:p14="http://schemas.microsoft.com/office/powerpoint/2010/main" val="1618258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merger of </a:t>
            </a:r>
            <a:r>
              <a:rPr lang="en-US" dirty="0"/>
              <a:t>computing, content and communications into a single </a:t>
            </a:r>
            <a:r>
              <a:rPr lang="en-US" dirty="0" smtClean="0"/>
              <a:t>system is </a:t>
            </a:r>
            <a:r>
              <a:rPr lang="en-US" dirty="0"/>
              <a:t>referred to as the 3Cs of </a:t>
            </a:r>
            <a:r>
              <a:rPr lang="en-US" dirty="0" smtClean="0"/>
              <a:t>technological convergence</a:t>
            </a:r>
            <a:r>
              <a:rPr lang="en-US" dirty="0"/>
              <a:t>.</a:t>
            </a:r>
          </a:p>
          <a:p>
            <a:r>
              <a:rPr lang="en-US" dirty="0"/>
              <a:t>The </a:t>
            </a:r>
            <a:r>
              <a:rPr lang="en-US" dirty="0" smtClean="0"/>
              <a:t>3Cs </a:t>
            </a:r>
            <a:r>
              <a:rPr lang="en-US" dirty="0"/>
              <a:t>of technological convergence </a:t>
            </a:r>
            <a:r>
              <a:rPr lang="en-US" dirty="0" smtClean="0"/>
              <a:t>are </a:t>
            </a:r>
            <a:r>
              <a:rPr lang="en-US" dirty="0"/>
              <a:t>explained as follows</a:t>
            </a:r>
            <a:r>
              <a:rPr lang="en-US" dirty="0" smtClean="0"/>
              <a:t>:</a:t>
            </a:r>
          </a:p>
          <a:p>
            <a:pPr lvl="1"/>
            <a:r>
              <a:rPr lang="en-US" b="1" dirty="0"/>
              <a:t>Computing: </a:t>
            </a:r>
            <a:r>
              <a:rPr lang="en-US" dirty="0"/>
              <a:t>It refers to the design and construction of computers to perform various types of tasks. An example of computing technology is the development of a software program that allows people to work at home on the tasks assigned to them from their job locations.</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The 3Cs of Technological Convergence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692" y="3286760"/>
            <a:ext cx="2760757"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429000"/>
            <a:ext cx="5410200" cy="3231654"/>
          </a:xfrm>
          <a:prstGeom prst="rect">
            <a:avLst/>
          </a:prstGeom>
          <a:noFill/>
        </p:spPr>
        <p:txBody>
          <a:bodyPr wrap="square" rtlCol="0">
            <a:spAutoFit/>
          </a:bodyPr>
          <a:lstStyle/>
          <a:p>
            <a:pPr marL="742950" lvl="1" indent="-285750">
              <a:buClr>
                <a:srgbClr val="0082DA"/>
              </a:buClr>
              <a:buFont typeface="Wingdings" panose="05000000000000000000" pitchFamily="2" charset="2"/>
              <a:buChar char="q"/>
            </a:pPr>
            <a:r>
              <a:rPr lang="en-US" sz="1700" b="1" dirty="0" smtClean="0"/>
              <a:t>Content</a:t>
            </a:r>
            <a:r>
              <a:rPr lang="en-US" sz="1700" b="1" dirty="0"/>
              <a:t>: </a:t>
            </a:r>
            <a:r>
              <a:rPr lang="en-US" sz="1700" dirty="0"/>
              <a:t>It refers to any type of meaningful data or information that </a:t>
            </a:r>
            <a:r>
              <a:rPr lang="en-US" sz="1700" dirty="0" smtClean="0"/>
              <a:t>is expressed </a:t>
            </a:r>
            <a:r>
              <a:rPr lang="en-US" sz="1700" dirty="0"/>
              <a:t>through some medium, such as speech, </a:t>
            </a:r>
            <a:r>
              <a:rPr lang="en-US" sz="1700" dirty="0" smtClean="0"/>
              <a:t>writing or images. </a:t>
            </a:r>
            <a:r>
              <a:rPr lang="en-US" sz="1700" dirty="0"/>
              <a:t>Content can be transmitted and shared through diverse media, such </a:t>
            </a:r>
            <a:r>
              <a:rPr lang="en-US" sz="1700" dirty="0" smtClean="0"/>
              <a:t>as the </a:t>
            </a:r>
            <a:r>
              <a:rPr lang="en-US" sz="1700" dirty="0"/>
              <a:t>Internet, television, books, magazines and CDs.</a:t>
            </a:r>
            <a:endParaRPr lang="en-US" sz="1700" dirty="0" smtClean="0"/>
          </a:p>
          <a:p>
            <a:pPr marL="742950" lvl="1" indent="-285750">
              <a:buClr>
                <a:srgbClr val="0082DA"/>
              </a:buClr>
              <a:buFont typeface="Wingdings" panose="05000000000000000000" pitchFamily="2" charset="2"/>
              <a:buChar char="q"/>
            </a:pPr>
            <a:r>
              <a:rPr lang="en-US" sz="1700" b="1" dirty="0" smtClean="0"/>
              <a:t>Communications</a:t>
            </a:r>
            <a:r>
              <a:rPr lang="en-US" sz="1700" b="1" dirty="0"/>
              <a:t>: </a:t>
            </a:r>
            <a:r>
              <a:rPr lang="en-US" sz="1700" dirty="0"/>
              <a:t>It refers to the interaction of multiple </a:t>
            </a:r>
            <a:r>
              <a:rPr lang="en-US" sz="1700" dirty="0" smtClean="0"/>
              <a:t>computers over </a:t>
            </a:r>
            <a:r>
              <a:rPr lang="en-US" sz="1700" dirty="0"/>
              <a:t>a network to share data, information and other resources. </a:t>
            </a:r>
            <a:r>
              <a:rPr lang="en-US" sz="1700" dirty="0" smtClean="0"/>
              <a:t>Some examples </a:t>
            </a:r>
            <a:r>
              <a:rPr lang="en-US" sz="1700" dirty="0"/>
              <a:t>of communication technology include mobile </a:t>
            </a:r>
            <a:r>
              <a:rPr lang="en-US" sz="1700" dirty="0" smtClean="0"/>
              <a:t>communication and </a:t>
            </a:r>
            <a:r>
              <a:rPr lang="en-US" sz="1700" dirty="0"/>
              <a:t>Internet-based communication technologies.</a:t>
            </a:r>
          </a:p>
        </p:txBody>
      </p:sp>
    </p:spTree>
    <p:extLst>
      <p:ext uri="{BB962C8B-B14F-4D97-AF65-F5344CB8AC3E}">
        <p14:creationId xmlns:p14="http://schemas.microsoft.com/office/powerpoint/2010/main" val="2483105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Depending on the technologies involved, convergence can be of the following types</a:t>
            </a:r>
            <a:r>
              <a:rPr lang="en-US" dirty="0" smtClean="0"/>
              <a:t>:</a:t>
            </a:r>
          </a:p>
          <a:p>
            <a:pPr lvl="1"/>
            <a:r>
              <a:rPr lang="en-US" b="1" dirty="0"/>
              <a:t>Digital Convergence: </a:t>
            </a:r>
            <a:r>
              <a:rPr lang="en-US" dirty="0" smtClean="0"/>
              <a:t>It refers </a:t>
            </a:r>
            <a:r>
              <a:rPr lang="en-US" dirty="0"/>
              <a:t>to the merger of </a:t>
            </a:r>
            <a:r>
              <a:rPr lang="en-US" dirty="0" smtClean="0"/>
              <a:t>the Internet, telecommunication and </a:t>
            </a:r>
            <a:r>
              <a:rPr lang="en-US" dirty="0"/>
              <a:t>leisure industries</a:t>
            </a:r>
            <a:r>
              <a:rPr lang="en-US" dirty="0" smtClean="0"/>
              <a:t>.</a:t>
            </a:r>
            <a:r>
              <a:rPr lang="en-US" dirty="0"/>
              <a:t> Digital convergence </a:t>
            </a:r>
            <a:r>
              <a:rPr lang="en-US" dirty="0" smtClean="0"/>
              <a:t>enables you </a:t>
            </a:r>
            <a:r>
              <a:rPr lang="en-US" dirty="0"/>
              <a:t>to convert </a:t>
            </a:r>
            <a:r>
              <a:rPr lang="en-US" dirty="0" smtClean="0"/>
              <a:t>various types </a:t>
            </a:r>
            <a:r>
              <a:rPr lang="en-US" dirty="0"/>
              <a:t>of content, such </a:t>
            </a:r>
            <a:r>
              <a:rPr lang="en-US" dirty="0" smtClean="0"/>
              <a:t>as text</a:t>
            </a:r>
            <a:r>
              <a:rPr lang="en-US" dirty="0"/>
              <a:t>, voice, video, </a:t>
            </a:r>
            <a:r>
              <a:rPr lang="en-US" dirty="0" smtClean="0"/>
              <a:t>graphics, pictures</a:t>
            </a:r>
            <a:r>
              <a:rPr lang="en-US" dirty="0"/>
              <a:t>, etc. into </a:t>
            </a:r>
            <a:r>
              <a:rPr lang="en-US" dirty="0" smtClean="0"/>
              <a:t>digital form</a:t>
            </a:r>
            <a:r>
              <a:rPr lang="en-US" dirty="0"/>
              <a:t>, view </a:t>
            </a:r>
            <a:r>
              <a:rPr lang="en-US" dirty="0" smtClean="0"/>
              <a:t>multimedia content </a:t>
            </a:r>
            <a:r>
              <a:rPr lang="en-US" dirty="0"/>
              <a:t>and share it </a:t>
            </a:r>
            <a:r>
              <a:rPr lang="en-US" dirty="0" smtClean="0"/>
              <a:t>through different </a:t>
            </a:r>
            <a:r>
              <a:rPr lang="en-US" dirty="0"/>
              <a:t>types of devices</a:t>
            </a:r>
            <a:r>
              <a:rPr lang="en-US" dirty="0" smtClean="0"/>
              <a:t>. The following figure shows a digital convergence:</a:t>
            </a:r>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Types of Technological Convergence</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3422061"/>
            <a:ext cx="4495800" cy="313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3002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562600"/>
          </a:xfrm>
        </p:spPr>
        <p:txBody>
          <a:bodyPr>
            <a:normAutofit/>
          </a:bodyPr>
          <a:lstStyle/>
          <a:p>
            <a:pPr lvl="1">
              <a:lnSpc>
                <a:spcPct val="110000"/>
              </a:lnSpc>
            </a:pPr>
            <a:r>
              <a:rPr lang="en-US" b="1" dirty="0" smtClean="0"/>
              <a:t>Messaging </a:t>
            </a:r>
            <a:r>
              <a:rPr lang="en-US" b="1" dirty="0"/>
              <a:t>Convergence: </a:t>
            </a:r>
            <a:r>
              <a:rPr lang="en-US" dirty="0"/>
              <a:t>It refers to the integration of text and voice messages. For example, </a:t>
            </a:r>
            <a:r>
              <a:rPr lang="en-US" dirty="0" smtClean="0"/>
              <a:t>text SMS</a:t>
            </a:r>
            <a:r>
              <a:rPr lang="en-US" dirty="0"/>
              <a:t>, voice SMS, Interactive Voice Response (IVR), Multimedia Messaging Service (MMS), etc</a:t>
            </a:r>
            <a:r>
              <a:rPr lang="en-US" dirty="0" smtClean="0"/>
              <a:t>. Following figure shows a messaging convergence:</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Types of Technological Convergence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77440"/>
            <a:ext cx="243840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304800" y="2209800"/>
            <a:ext cx="5410200" cy="556260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0000"/>
              </a:lnSpc>
            </a:pPr>
            <a:r>
              <a:rPr lang="en-US" b="1" dirty="0" smtClean="0"/>
              <a:t>Media Convergence: </a:t>
            </a:r>
            <a:r>
              <a:rPr lang="en-US" dirty="0" smtClean="0"/>
              <a:t>Media convergence has greatly impacted our daily life and even transformed the way we perform our routine activities. For example, earlier, we used a video player to play videos, a tape recorder to play music and an FM tuner to play radio.</a:t>
            </a:r>
          </a:p>
          <a:p>
            <a:pPr lvl="1">
              <a:lnSpc>
                <a:spcPct val="110000"/>
              </a:lnSpc>
            </a:pPr>
            <a:r>
              <a:rPr lang="en-US" b="1" dirty="0" smtClean="0"/>
              <a:t>Content Convergence: </a:t>
            </a:r>
            <a:r>
              <a:rPr lang="en-US" dirty="0" smtClean="0"/>
              <a:t>It refers to the integration of content from various sources on the Internet. For example, various content media such as advertising billboards, magazines, newspapers, radio stations and television provide content on specific Internet websites.</a:t>
            </a:r>
          </a:p>
          <a:p>
            <a:pPr lvl="1">
              <a:lnSpc>
                <a:spcPct val="110000"/>
              </a:lnSpc>
            </a:pPr>
            <a:endParaRPr lang="en-US" dirty="0"/>
          </a:p>
        </p:txBody>
      </p:sp>
    </p:spTree>
    <p:extLst>
      <p:ext uri="{BB962C8B-B14F-4D97-AF65-F5344CB8AC3E}">
        <p14:creationId xmlns:p14="http://schemas.microsoft.com/office/powerpoint/2010/main" val="38763427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71800"/>
            <a:ext cx="6705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0082DA"/>
                </a:solidFill>
                <a:latin typeface="+mj-lt"/>
                <a:ea typeface="+mj-ea"/>
                <a:cs typeface="+mj-cs"/>
              </a:rPr>
              <a:t>Thank You</a:t>
            </a:r>
          </a:p>
        </p:txBody>
      </p:sp>
    </p:spTree>
    <p:extLst>
      <p:ext uri="{BB962C8B-B14F-4D97-AF65-F5344CB8AC3E}">
        <p14:creationId xmlns:p14="http://schemas.microsoft.com/office/powerpoint/2010/main" val="99319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r>
              <a:rPr lang="en-US" dirty="0"/>
              <a:t>Computers have established themselves as an indispensable part in </a:t>
            </a:r>
            <a:r>
              <a:rPr lang="en-US" dirty="0" smtClean="0"/>
              <a:t>various segments </a:t>
            </a:r>
            <a:r>
              <a:rPr lang="en-US" dirty="0"/>
              <a:t>of human life, such as business, academics, </a:t>
            </a:r>
            <a:r>
              <a:rPr lang="en-US" dirty="0" err="1"/>
              <a:t>defence</a:t>
            </a:r>
            <a:r>
              <a:rPr lang="en-US" dirty="0"/>
              <a:t> </a:t>
            </a:r>
            <a:r>
              <a:rPr lang="en-US" dirty="0" smtClean="0"/>
              <a:t>strategy, budgeting</a:t>
            </a:r>
            <a:r>
              <a:rPr lang="en-US" dirty="0"/>
              <a:t>, research, engineering, medicine and space </a:t>
            </a:r>
            <a:r>
              <a:rPr lang="en-US" dirty="0" smtClean="0"/>
              <a:t>exploration. </a:t>
            </a:r>
          </a:p>
          <a:p>
            <a:r>
              <a:rPr lang="en-US" dirty="0" smtClean="0"/>
              <a:t>We </a:t>
            </a:r>
            <a:r>
              <a:rPr lang="en-US" dirty="0"/>
              <a:t>depend on </a:t>
            </a:r>
            <a:r>
              <a:rPr lang="en-US" dirty="0" smtClean="0"/>
              <a:t>computers for </a:t>
            </a:r>
            <a:r>
              <a:rPr lang="en-US" dirty="0"/>
              <a:t>everything—from paying </a:t>
            </a:r>
            <a:r>
              <a:rPr lang="en-US" dirty="0" smtClean="0"/>
              <a:t>electricity bills </a:t>
            </a:r>
            <a:r>
              <a:rPr lang="en-US" dirty="0"/>
              <a:t>to withdrawing money from bank and so on.</a:t>
            </a:r>
          </a:p>
          <a:p>
            <a:r>
              <a:rPr lang="en-US" dirty="0"/>
              <a:t>Today, we can access information on any topic instantly from any </a:t>
            </a:r>
            <a:r>
              <a:rPr lang="en-US" dirty="0" smtClean="0"/>
              <a:t>place with </a:t>
            </a:r>
            <a:r>
              <a:rPr lang="en-US" dirty="0"/>
              <a:t>the help of computers. </a:t>
            </a:r>
            <a:endParaRPr lang="en-US" dirty="0" smtClean="0"/>
          </a:p>
          <a:p>
            <a:r>
              <a:rPr lang="en-US" dirty="0" smtClean="0"/>
              <a:t>Technological </a:t>
            </a:r>
            <a:r>
              <a:rPr lang="en-US" dirty="0"/>
              <a:t>convergence has almost revolutionized </a:t>
            </a:r>
            <a:r>
              <a:rPr lang="en-US" dirty="0" smtClean="0"/>
              <a:t>our daily </a:t>
            </a:r>
            <a:r>
              <a:rPr lang="en-US" dirty="0"/>
              <a:t>life by changing the nature and the means we adopt to deal </a:t>
            </a:r>
            <a:r>
              <a:rPr lang="en-US" dirty="0" smtClean="0"/>
              <a:t>with communication</a:t>
            </a:r>
            <a:r>
              <a:rPr lang="en-US" dirty="0"/>
              <a:t>, work and entertainment.</a:t>
            </a:r>
          </a:p>
        </p:txBody>
      </p:sp>
      <p:sp>
        <p:nvSpPr>
          <p:cNvPr id="6" name="Title 5"/>
          <p:cNvSpPr>
            <a:spLocks noGrp="1"/>
          </p:cNvSpPr>
          <p:nvPr>
            <p:ph type="ctrTitle"/>
          </p:nvPr>
        </p:nvSpPr>
        <p:spPr/>
        <p:txBody>
          <a:bodyPr>
            <a:normAutofit/>
          </a:bodyPr>
          <a:lstStyle/>
          <a:p>
            <a:r>
              <a:rPr lang="en-US" dirty="0" smtClean="0">
                <a:solidFill>
                  <a:srgbClr val="0082DA"/>
                </a:solidFill>
              </a:rPr>
              <a:t>Introduction</a:t>
            </a:r>
            <a:endParaRPr lang="en-US" dirty="0">
              <a:solidFill>
                <a:srgbClr val="0082DA"/>
              </a:solidFill>
            </a:endParaRPr>
          </a:p>
        </p:txBody>
      </p:sp>
    </p:spTree>
    <p:extLst>
      <p:ext uri="{BB962C8B-B14F-4D97-AF65-F5344CB8AC3E}">
        <p14:creationId xmlns:p14="http://schemas.microsoft.com/office/powerpoint/2010/main" val="283054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 computer is an electronic device which is used to perform a variety </a:t>
            </a:r>
            <a:r>
              <a:rPr lang="en-US" dirty="0" smtClean="0"/>
              <a:t>of operations </a:t>
            </a:r>
            <a:r>
              <a:rPr lang="en-US" dirty="0"/>
              <a:t>on the basis of a set of instructions called program. </a:t>
            </a:r>
            <a:endParaRPr lang="en-US" dirty="0" smtClean="0"/>
          </a:p>
          <a:p>
            <a:r>
              <a:rPr lang="en-US" dirty="0" smtClean="0"/>
              <a:t>A computer takes </a:t>
            </a:r>
            <a:r>
              <a:rPr lang="en-US" dirty="0"/>
              <a:t>input from the user in the form of data or instructions. </a:t>
            </a:r>
            <a:endParaRPr lang="en-US" dirty="0" smtClean="0"/>
          </a:p>
          <a:p>
            <a:r>
              <a:rPr lang="en-US" dirty="0" smtClean="0"/>
              <a:t>On </a:t>
            </a:r>
            <a:r>
              <a:rPr lang="en-US" dirty="0"/>
              <a:t>receiving </a:t>
            </a:r>
            <a:r>
              <a:rPr lang="en-US" dirty="0" smtClean="0"/>
              <a:t>the instructions </a:t>
            </a:r>
            <a:r>
              <a:rPr lang="en-US" dirty="0"/>
              <a:t>from the user, the computer processes the data and </a:t>
            </a:r>
            <a:r>
              <a:rPr lang="en-US" dirty="0" smtClean="0"/>
              <a:t>generates some </a:t>
            </a:r>
            <a:r>
              <a:rPr lang="en-US" dirty="0"/>
              <a:t>output and displays it to the user. </a:t>
            </a:r>
            <a:endParaRPr lang="en-US" dirty="0" smtClean="0"/>
          </a:p>
          <a:p>
            <a:r>
              <a:rPr lang="en-US" dirty="0" smtClean="0"/>
              <a:t>When </a:t>
            </a:r>
            <a:r>
              <a:rPr lang="en-US" dirty="0"/>
              <a:t>the computer processes </a:t>
            </a:r>
            <a:r>
              <a:rPr lang="en-US" dirty="0" smtClean="0"/>
              <a:t>data, it </a:t>
            </a:r>
            <a:r>
              <a:rPr lang="en-US" dirty="0"/>
              <a:t>becomes information</a:t>
            </a:r>
            <a:r>
              <a:rPr lang="en-US" dirty="0" smtClean="0"/>
              <a:t>.</a:t>
            </a:r>
          </a:p>
          <a:p>
            <a:r>
              <a:rPr lang="en-US" dirty="0" smtClean="0"/>
              <a:t>The following figure shows a computer:</a:t>
            </a:r>
          </a:p>
          <a:p>
            <a:endParaRPr lang="en-US" dirty="0"/>
          </a:p>
        </p:txBody>
      </p:sp>
      <p:sp>
        <p:nvSpPr>
          <p:cNvPr id="3" name="Title 2"/>
          <p:cNvSpPr>
            <a:spLocks noGrp="1"/>
          </p:cNvSpPr>
          <p:nvPr>
            <p:ph type="ctrTitle"/>
          </p:nvPr>
        </p:nvSpPr>
        <p:spPr/>
        <p:txBody>
          <a:bodyPr/>
          <a:lstStyle/>
          <a:p>
            <a:r>
              <a:rPr lang="en-US" dirty="0">
                <a:solidFill>
                  <a:srgbClr val="0082DA"/>
                </a:solidFill>
              </a:rPr>
              <a:t>Session 1: Defining a Computer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150" y="3810000"/>
            <a:ext cx="3502850" cy="256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663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791200"/>
          </a:xfrm>
        </p:spPr>
        <p:txBody>
          <a:bodyPr>
            <a:normAutofit/>
          </a:bodyPr>
          <a:lstStyle/>
          <a:p>
            <a:r>
              <a:rPr lang="en-US" dirty="0" smtClean="0"/>
              <a:t>The description of data</a:t>
            </a:r>
            <a:r>
              <a:rPr lang="en-US" dirty="0"/>
              <a:t>, information, hardware and </a:t>
            </a:r>
            <a:r>
              <a:rPr lang="en-US" dirty="0" smtClean="0"/>
              <a:t>software are as follows:</a:t>
            </a:r>
          </a:p>
          <a:p>
            <a:pPr lvl="1"/>
            <a:r>
              <a:rPr lang="en-US" b="1" dirty="0"/>
              <a:t>Understanding Data</a:t>
            </a:r>
          </a:p>
          <a:p>
            <a:pPr lvl="1" indent="0">
              <a:buNone/>
            </a:pPr>
            <a:r>
              <a:rPr lang="en-US" dirty="0"/>
              <a:t>Data denotes unprocessed raw facts and figures, such as a name or a number. </a:t>
            </a:r>
            <a:r>
              <a:rPr lang="en-US" dirty="0" smtClean="0"/>
              <a:t>A </a:t>
            </a:r>
            <a:r>
              <a:rPr lang="en-US" dirty="0"/>
              <a:t>computer can accept data in various formats, such as text, numbers, audio, video and images. </a:t>
            </a:r>
            <a:endParaRPr lang="en-US" dirty="0" smtClean="0"/>
          </a:p>
          <a:p>
            <a:pPr lvl="1"/>
            <a:r>
              <a:rPr lang="en-US" b="1" dirty="0" smtClean="0"/>
              <a:t>Understanding Information</a:t>
            </a:r>
          </a:p>
          <a:p>
            <a:pPr lvl="1" indent="0">
              <a:buNone/>
            </a:pPr>
            <a:r>
              <a:rPr lang="en-US" dirty="0" smtClean="0"/>
              <a:t>When </a:t>
            </a:r>
            <a:r>
              <a:rPr lang="en-US" dirty="0"/>
              <a:t>a computer processes data and converts it into a form that is useful and meaningful to the user, it becomes information. </a:t>
            </a:r>
          </a:p>
          <a:p>
            <a:pPr lvl="1"/>
            <a:r>
              <a:rPr lang="en-US" b="1" dirty="0"/>
              <a:t>Understanding Hardware</a:t>
            </a:r>
          </a:p>
          <a:p>
            <a:pPr lvl="1" indent="0">
              <a:buNone/>
            </a:pPr>
            <a:r>
              <a:rPr lang="en-US" dirty="0"/>
              <a:t>Computer hardware refers to the physical parts of a computer. Physical parts refer to those parts or devices that you can touch, such as keyboard, mouse and monitor. </a:t>
            </a:r>
          </a:p>
          <a:p>
            <a:pPr lvl="1"/>
            <a:r>
              <a:rPr lang="en-US" b="1" dirty="0"/>
              <a:t>Understanding Software</a:t>
            </a:r>
          </a:p>
          <a:p>
            <a:pPr lvl="1" indent="0">
              <a:buNone/>
            </a:pPr>
            <a:r>
              <a:rPr lang="en-US" dirty="0"/>
              <a:t>Software can be defined as a set of programs necessary to carry out operations for a specified job. In simple words, software refers to the set of instructions that tell a computer how to perform a given task. </a:t>
            </a:r>
          </a:p>
        </p:txBody>
      </p:sp>
      <p:sp>
        <p:nvSpPr>
          <p:cNvPr id="3" name="Title 2"/>
          <p:cNvSpPr>
            <a:spLocks noGrp="1"/>
          </p:cNvSpPr>
          <p:nvPr>
            <p:ph type="ctrTitle"/>
          </p:nvPr>
        </p:nvSpPr>
        <p:spPr/>
        <p:txBody>
          <a:bodyPr>
            <a:normAutofit/>
          </a:bodyPr>
          <a:lstStyle/>
          <a:p>
            <a:r>
              <a:rPr lang="en-US" sz="2800" dirty="0" smtClean="0">
                <a:solidFill>
                  <a:schemeClr val="accent6">
                    <a:lumMod val="75000"/>
                  </a:schemeClr>
                </a:solidFill>
              </a:rPr>
              <a:t>Data, Information, Hardware and </a:t>
            </a:r>
            <a:r>
              <a:rPr lang="en-US" sz="2800" dirty="0">
                <a:solidFill>
                  <a:schemeClr val="accent6">
                    <a:lumMod val="75000"/>
                  </a:schemeClr>
                </a:solidFill>
              </a:rPr>
              <a:t>Software</a:t>
            </a:r>
          </a:p>
        </p:txBody>
      </p:sp>
    </p:spTree>
    <p:extLst>
      <p:ext uri="{BB962C8B-B14F-4D97-AF65-F5344CB8AC3E}">
        <p14:creationId xmlns:p14="http://schemas.microsoft.com/office/powerpoint/2010/main" val="3867720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computer consists of various components, such as system unit, monitor, mouse and keyboard. </a:t>
            </a:r>
            <a:endParaRPr lang="en-US" dirty="0" smtClean="0"/>
          </a:p>
          <a:p>
            <a:r>
              <a:rPr lang="en-US" dirty="0" smtClean="0"/>
              <a:t>The </a:t>
            </a:r>
            <a:r>
              <a:rPr lang="en-US" dirty="0"/>
              <a:t>structure of a computer with its components is shown in </a:t>
            </a:r>
            <a:r>
              <a:rPr lang="en-US" dirty="0" smtClean="0"/>
              <a:t>the following figure:</a:t>
            </a:r>
          </a:p>
          <a:p>
            <a:endParaRPr lang="en-US" dirty="0"/>
          </a:p>
        </p:txBody>
      </p:sp>
      <p:sp>
        <p:nvSpPr>
          <p:cNvPr id="3" name="Title 2"/>
          <p:cNvSpPr>
            <a:spLocks noGrp="1"/>
          </p:cNvSpPr>
          <p:nvPr>
            <p:ph type="ctrTitle"/>
          </p:nvPr>
        </p:nvSpPr>
        <p:spPr/>
        <p:txBody>
          <a:bodyPr>
            <a:noAutofit/>
          </a:bodyPr>
          <a:lstStyle/>
          <a:p>
            <a:r>
              <a:rPr lang="en-US" sz="3100" spc="-100" dirty="0">
                <a:solidFill>
                  <a:srgbClr val="0082DA"/>
                </a:solidFill>
              </a:rPr>
              <a:t>Session 2: Exploring Functional Components of </a:t>
            </a:r>
            <a:r>
              <a:rPr lang="en-US" sz="3100" spc="-100" dirty="0" smtClean="0">
                <a:solidFill>
                  <a:srgbClr val="0082DA"/>
                </a:solidFill>
              </a:rPr>
              <a:t>a Computer</a:t>
            </a:r>
            <a:endParaRPr lang="en-US" sz="3100" spc="-100" dirty="0">
              <a:solidFill>
                <a:srgbClr val="0082DA"/>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2743200"/>
            <a:ext cx="4495800" cy="345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588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181600"/>
          </a:xfrm>
        </p:spPr>
        <p:txBody>
          <a:bodyPr>
            <a:normAutofit/>
          </a:bodyPr>
          <a:lstStyle/>
          <a:p>
            <a:pPr>
              <a:lnSpc>
                <a:spcPct val="110000"/>
              </a:lnSpc>
            </a:pPr>
            <a:r>
              <a:rPr lang="en-US" dirty="0"/>
              <a:t>The main components of a computer are explained as follows</a:t>
            </a:r>
            <a:r>
              <a:rPr lang="en-US" dirty="0" smtClean="0"/>
              <a:t>:</a:t>
            </a:r>
          </a:p>
          <a:p>
            <a:pPr lvl="1">
              <a:lnSpc>
                <a:spcPct val="110000"/>
              </a:lnSpc>
            </a:pPr>
            <a:r>
              <a:rPr lang="en-US" b="1" dirty="0"/>
              <a:t>System Unit: </a:t>
            </a:r>
            <a:r>
              <a:rPr lang="en-US" dirty="0"/>
              <a:t>Consists of various </a:t>
            </a:r>
            <a:r>
              <a:rPr lang="en-US" dirty="0" smtClean="0"/>
              <a:t>smaller components</a:t>
            </a:r>
            <a:r>
              <a:rPr lang="en-US" dirty="0"/>
              <a:t>, such as </a:t>
            </a:r>
            <a:r>
              <a:rPr lang="en-US" dirty="0" smtClean="0"/>
              <a:t>Motherboard, Hard </a:t>
            </a:r>
            <a:r>
              <a:rPr lang="en-US" dirty="0"/>
              <a:t>disk, Random Access </a:t>
            </a:r>
            <a:r>
              <a:rPr lang="en-US" dirty="0" smtClean="0"/>
              <a:t>Memory (RAM</a:t>
            </a:r>
            <a:r>
              <a:rPr lang="en-US" dirty="0"/>
              <a:t>), Central Processing Unit (</a:t>
            </a:r>
            <a:r>
              <a:rPr lang="en-US" dirty="0" smtClean="0"/>
              <a:t>CPU) and </a:t>
            </a:r>
            <a:r>
              <a:rPr lang="en-US" dirty="0"/>
              <a:t>Sound card.</a:t>
            </a:r>
          </a:p>
          <a:p>
            <a:pPr lvl="1">
              <a:lnSpc>
                <a:spcPct val="110000"/>
              </a:lnSpc>
            </a:pPr>
            <a:r>
              <a:rPr lang="en-US" b="1" dirty="0"/>
              <a:t>Monitor: </a:t>
            </a:r>
            <a:r>
              <a:rPr lang="en-US" dirty="0"/>
              <a:t>Displays the output </a:t>
            </a:r>
            <a:r>
              <a:rPr lang="en-US" dirty="0" smtClean="0"/>
              <a:t>of a </a:t>
            </a:r>
            <a:r>
              <a:rPr lang="en-US" dirty="0"/>
              <a:t>computer. It is a </a:t>
            </a:r>
            <a:r>
              <a:rPr lang="en-US" dirty="0" smtClean="0"/>
              <a:t>television-like equipment </a:t>
            </a:r>
            <a:r>
              <a:rPr lang="en-US" dirty="0"/>
              <a:t>which can be Cathode </a:t>
            </a:r>
            <a:r>
              <a:rPr lang="en-US" dirty="0" smtClean="0"/>
              <a:t>Ray Tube </a:t>
            </a:r>
            <a:r>
              <a:rPr lang="en-US" dirty="0"/>
              <a:t>(CRT), Liquid Crystal </a:t>
            </a:r>
            <a:r>
              <a:rPr lang="en-US" dirty="0" smtClean="0"/>
              <a:t>Display (LCD</a:t>
            </a:r>
            <a:r>
              <a:rPr lang="en-US" dirty="0"/>
              <a:t>) and Light Emitting Diode (LED).</a:t>
            </a:r>
          </a:p>
          <a:p>
            <a:pPr lvl="1">
              <a:lnSpc>
                <a:spcPct val="110000"/>
              </a:lnSpc>
            </a:pPr>
            <a:r>
              <a:rPr lang="en-US" b="1" dirty="0"/>
              <a:t>Mouse: </a:t>
            </a:r>
            <a:r>
              <a:rPr lang="en-US" dirty="0"/>
              <a:t>Refers to a pointing device </a:t>
            </a:r>
            <a:r>
              <a:rPr lang="en-US" dirty="0" smtClean="0"/>
              <a:t>that perfectly </a:t>
            </a:r>
            <a:r>
              <a:rPr lang="en-US" dirty="0"/>
              <a:t>fits in your palm and </a:t>
            </a:r>
            <a:r>
              <a:rPr lang="en-US" dirty="0" smtClean="0"/>
              <a:t>allows you </a:t>
            </a:r>
            <a:r>
              <a:rPr lang="en-US" dirty="0"/>
              <a:t>to perform certain activities </a:t>
            </a:r>
            <a:r>
              <a:rPr lang="en-US" dirty="0" smtClean="0"/>
              <a:t>on screen</a:t>
            </a:r>
            <a:r>
              <a:rPr lang="en-US" dirty="0"/>
              <a:t>, such as clicking a button </a:t>
            </a:r>
            <a:r>
              <a:rPr lang="en-US" dirty="0" smtClean="0"/>
              <a:t>and placing </a:t>
            </a:r>
            <a:r>
              <a:rPr lang="en-US" dirty="0"/>
              <a:t>the cursor at a specific location.</a:t>
            </a:r>
          </a:p>
          <a:p>
            <a:pPr lvl="1">
              <a:lnSpc>
                <a:spcPct val="110000"/>
              </a:lnSpc>
            </a:pPr>
            <a:r>
              <a:rPr lang="en-US" b="1" dirty="0"/>
              <a:t>Keyboard: </a:t>
            </a:r>
            <a:r>
              <a:rPr lang="en-US" dirty="0"/>
              <a:t>Refers to a device that contains keys to feed information into a computer</a:t>
            </a:r>
            <a:r>
              <a:rPr lang="en-US" dirty="0" smtClean="0"/>
              <a:t>.</a:t>
            </a:r>
          </a:p>
        </p:txBody>
      </p:sp>
      <p:sp>
        <p:nvSpPr>
          <p:cNvPr id="3" name="Title 2"/>
          <p:cNvSpPr>
            <a:spLocks noGrp="1"/>
          </p:cNvSpPr>
          <p:nvPr>
            <p:ph type="ctrTitle"/>
          </p:nvPr>
        </p:nvSpPr>
        <p:spPr/>
        <p:txBody>
          <a:bodyPr>
            <a:normAutofit/>
          </a:bodyPr>
          <a:lstStyle/>
          <a:p>
            <a:r>
              <a:rPr lang="en-US" sz="3100" spc="-100" dirty="0">
                <a:solidFill>
                  <a:srgbClr val="0082DA"/>
                </a:solidFill>
              </a:rPr>
              <a:t>Session 2: Exploring Functional Components of a Computer</a:t>
            </a:r>
            <a:endParaRPr lang="en-US" sz="3100" dirty="0">
              <a:solidFill>
                <a:srgbClr val="0082DA"/>
              </a:solidFill>
            </a:endParaRPr>
          </a:p>
        </p:txBody>
      </p:sp>
    </p:spTree>
    <p:extLst>
      <p:ext uri="{BB962C8B-B14F-4D97-AF65-F5344CB8AC3E}">
        <p14:creationId xmlns:p14="http://schemas.microsoft.com/office/powerpoint/2010/main" val="36981499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Central Processing Unit (CPU) is a physical device that controls computer operations. </a:t>
            </a:r>
            <a:endParaRPr lang="en-US" dirty="0" smtClean="0"/>
          </a:p>
          <a:p>
            <a:r>
              <a:rPr lang="en-US" dirty="0" smtClean="0"/>
              <a:t>It </a:t>
            </a:r>
            <a:r>
              <a:rPr lang="en-US" dirty="0"/>
              <a:t>is known as </a:t>
            </a:r>
            <a:r>
              <a:rPr lang="en-US" dirty="0" smtClean="0"/>
              <a:t>the brain </a:t>
            </a:r>
            <a:r>
              <a:rPr lang="en-US" dirty="0"/>
              <a:t>of a computer system as it controls all the operations of a computer on the basis of the </a:t>
            </a:r>
            <a:r>
              <a:rPr lang="en-US" dirty="0" smtClean="0"/>
              <a:t>instructions specified </a:t>
            </a:r>
            <a:r>
              <a:rPr lang="en-US" dirty="0"/>
              <a:t>by a user. </a:t>
            </a:r>
            <a:endParaRPr lang="en-US" dirty="0" smtClean="0"/>
          </a:p>
          <a:p>
            <a:r>
              <a:rPr lang="en-US" dirty="0" smtClean="0"/>
              <a:t>It </a:t>
            </a:r>
            <a:r>
              <a:rPr lang="en-US" dirty="0"/>
              <a:t>looks like a small chip and is placed on the motherboard. </a:t>
            </a:r>
            <a:endParaRPr lang="en-US" dirty="0" smtClean="0"/>
          </a:p>
          <a:p>
            <a:r>
              <a:rPr lang="en-US" dirty="0" smtClean="0"/>
              <a:t>The following figure </a:t>
            </a:r>
            <a:r>
              <a:rPr lang="en-US" dirty="0"/>
              <a:t>illustrates </a:t>
            </a:r>
            <a:r>
              <a:rPr lang="en-US" dirty="0" smtClean="0"/>
              <a:t>the basic </a:t>
            </a:r>
            <a:r>
              <a:rPr lang="en-US" dirty="0"/>
              <a:t>functionality of a </a:t>
            </a:r>
            <a:r>
              <a:rPr lang="en-US" dirty="0" smtClean="0"/>
              <a:t>CPU</a:t>
            </a:r>
            <a:r>
              <a:rPr lang="en-US" dirty="0"/>
              <a:t>:</a:t>
            </a:r>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a:p>
        </p:txBody>
      </p:sp>
      <p:sp>
        <p:nvSpPr>
          <p:cNvPr id="3" name="Title 2"/>
          <p:cNvSpPr>
            <a:spLocks noGrp="1"/>
          </p:cNvSpPr>
          <p:nvPr>
            <p:ph type="ctrTitle"/>
          </p:nvPr>
        </p:nvSpPr>
        <p:spPr/>
        <p:txBody>
          <a:bodyPr/>
          <a:lstStyle/>
          <a:p>
            <a:r>
              <a:rPr lang="en-US" dirty="0">
                <a:solidFill>
                  <a:srgbClr val="0082DA"/>
                </a:solidFill>
              </a:rPr>
              <a:t>Session 3: Introducing Central Processing Unit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32" y="3581400"/>
            <a:ext cx="834206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8101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speed of CPU is measured </a:t>
            </a:r>
            <a:r>
              <a:rPr lang="de-DE" dirty="0"/>
              <a:t>in Megahertz (MHz) or Gigahertz (GHz</a:t>
            </a:r>
            <a:r>
              <a:rPr lang="de-DE" dirty="0" smtClean="0"/>
              <a:t>).</a:t>
            </a:r>
            <a:endParaRPr lang="en-US" dirty="0" smtClean="0"/>
          </a:p>
          <a:p>
            <a:r>
              <a:rPr lang="en-US" dirty="0" smtClean="0"/>
              <a:t>The following figure </a:t>
            </a:r>
            <a:r>
              <a:rPr lang="en-US" dirty="0"/>
              <a:t>shows a </a:t>
            </a:r>
            <a:r>
              <a:rPr lang="en-US" dirty="0" smtClean="0"/>
              <a:t>CPU:</a:t>
            </a:r>
          </a:p>
          <a:p>
            <a:endParaRPr lang="en-US" dirty="0"/>
          </a:p>
          <a:p>
            <a:endParaRPr lang="en-US" dirty="0" smtClean="0"/>
          </a:p>
          <a:p>
            <a:endParaRPr lang="en-US" dirty="0" smtClean="0"/>
          </a:p>
          <a:p>
            <a:endParaRPr lang="en-US" dirty="0"/>
          </a:p>
          <a:p>
            <a:endParaRPr lang="en-US" dirty="0" smtClean="0"/>
          </a:p>
          <a:p>
            <a:endParaRPr lang="en-US" dirty="0"/>
          </a:p>
          <a:p>
            <a:pPr>
              <a:lnSpc>
                <a:spcPct val="110000"/>
              </a:lnSpc>
            </a:pPr>
            <a:r>
              <a:rPr lang="en-US" dirty="0" smtClean="0"/>
              <a:t>Two </a:t>
            </a:r>
            <a:r>
              <a:rPr lang="en-US" dirty="0"/>
              <a:t>typical components of the CPU are:</a:t>
            </a:r>
          </a:p>
          <a:p>
            <a:pPr lvl="1">
              <a:lnSpc>
                <a:spcPct val="110000"/>
              </a:lnSpc>
            </a:pPr>
            <a:r>
              <a:rPr lang="en-US" b="1" dirty="0"/>
              <a:t>The Arithmetic Logic Unit (ALU): </a:t>
            </a:r>
            <a:r>
              <a:rPr lang="en-US" dirty="0"/>
              <a:t>It performs arithmetic and logical operations.</a:t>
            </a:r>
          </a:p>
          <a:p>
            <a:pPr lvl="1">
              <a:lnSpc>
                <a:spcPct val="110000"/>
              </a:lnSpc>
            </a:pPr>
            <a:r>
              <a:rPr lang="en-US" b="1" dirty="0"/>
              <a:t>The Control Unit: </a:t>
            </a:r>
            <a:r>
              <a:rPr lang="en-US" dirty="0"/>
              <a:t>It extracts instructions from the computer memory, decodes and </a:t>
            </a:r>
            <a:r>
              <a:rPr lang="en-US" dirty="0" smtClean="0"/>
              <a:t>executes instructions </a:t>
            </a:r>
            <a:r>
              <a:rPr lang="en-US" dirty="0"/>
              <a:t>and takes help of ALU if required.</a:t>
            </a:r>
          </a:p>
        </p:txBody>
      </p:sp>
      <p:sp>
        <p:nvSpPr>
          <p:cNvPr id="3" name="Title 2"/>
          <p:cNvSpPr>
            <a:spLocks noGrp="1"/>
          </p:cNvSpPr>
          <p:nvPr>
            <p:ph type="ctrTitle"/>
          </p:nvPr>
        </p:nvSpPr>
        <p:spPr/>
        <p:txBody>
          <a:bodyPr/>
          <a:lstStyle/>
          <a:p>
            <a:r>
              <a:rPr lang="en-US" dirty="0">
                <a:solidFill>
                  <a:srgbClr val="0082DA"/>
                </a:solidFill>
              </a:rPr>
              <a:t>Session 3: Introducing Central Processing Unit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2730327" cy="22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6340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undamental of Computer&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6608&quot;&gt;&lt;property id=&quot;20148&quot; value=&quot;5&quot;/&gt;&lt;property id=&quot;20300&quot; value=&quot;Slide 3 - &amp;quot;Introduction&amp;quot;&quot;/&gt;&lt;property id=&quot;20307&quot; value=&quot;334&quot;/&gt;&lt;/object&gt;&lt;object type=&quot;3&quot; unique_id=&quot;27591&quot;&gt;&lt;property id=&quot;20148&quot; value=&quot;5&quot;/&gt;&lt;property id=&quot;20300&quot; value=&quot;Slide 4 - &amp;quot;Session 1: Defining a Computer&amp;quot;&quot;/&gt;&lt;property id=&quot;20307&quot; value=&quot;412&quot;/&gt;&lt;/object&gt;&lt;object type=&quot;3&quot; unique_id=&quot;27592&quot;&gt;&lt;property id=&quot;20148&quot; value=&quot;5&quot;/&gt;&lt;property id=&quot;20300&quot; value=&quot;Slide 5 - &amp;quot;Data, Information, Hardware and Software&amp;quot;&quot;/&gt;&lt;property id=&quot;20307&quot; value=&quot;431&quot;/&gt;&lt;/object&gt;&lt;object type=&quot;3&quot; unique_id=&quot;27593&quot;&gt;&lt;property id=&quot;20148&quot; value=&quot;5&quot;/&gt;&lt;property id=&quot;20300&quot; value=&quot;Slide 6 - &amp;quot;Session 2: Exploring Functional Components of a Computer&amp;quot;&quot;/&gt;&lt;property id=&quot;20307&quot; value=&quot;432&quot;/&gt;&lt;/object&gt;&lt;object type=&quot;3&quot; unique_id=&quot;27594&quot;&gt;&lt;property id=&quot;20148&quot; value=&quot;5&quot;/&gt;&lt;property id=&quot;20300&quot; value=&quot;Slide 7 - &amp;quot;Session 2: Exploring Functional Components of a Computer&amp;quot;&quot;/&gt;&lt;property id=&quot;20307&quot; value=&quot;440&quot;/&gt;&lt;/object&gt;&lt;object type=&quot;3&quot; unique_id=&quot;27595&quot;&gt;&lt;property id=&quot;20148&quot; value=&quot;5&quot;/&gt;&lt;property id=&quot;20300&quot; value=&quot;Slide 8 - &amp;quot;Session 3: Introducing Central Processing Unit&amp;quot;&quot;/&gt;&lt;property id=&quot;20307&quot; value=&quot;433&quot;/&gt;&lt;/object&gt;&lt;object type=&quot;3&quot; unique_id=&quot;27596&quot;&gt;&lt;property id=&quot;20148&quot; value=&quot;5&quot;/&gt;&lt;property id=&quot;20300&quot; value=&quot;Slide 9 - &amp;quot;Session 3: Introducing Central Processing Unit&amp;quot;&quot;/&gt;&lt;property id=&quot;20307&quot; value=&quot;441&quot;/&gt;&lt;/object&gt;&lt;object type=&quot;3&quot; unique_id=&quot;27597&quot;&gt;&lt;property id=&quot;20148&quot; value=&quot;5&quot;/&gt;&lt;property id=&quot;20300&quot; value=&quot;Slide 10 - &amp;quot;Arithmetic Logic Unit&amp;quot;&quot;/&gt;&lt;property id=&quot;20307&quot; value=&quot;434&quot;/&gt;&lt;/object&gt;&lt;object type=&quot;3&quot; unique_id=&quot;27598&quot;&gt;&lt;property id=&quot;20148&quot; value=&quot;5&quot;/&gt;&lt;property id=&quot;20300&quot; value=&quot;Slide 11 - &amp;quot;Control Unit&amp;quot;&quot;/&gt;&lt;property id=&quot;20307&quot; value=&quot;435&quot;/&gt;&lt;/object&gt;&lt;object type=&quot;3&quot; unique_id=&quot;27599&quot;&gt;&lt;property id=&quot;20148&quot; value=&quot;5&quot;/&gt;&lt;property id=&quot;20300&quot; value=&quot;Slide 12 - &amp;quot;Control Unit&amp;quot;&quot;/&gt;&lt;property id=&quot;20307&quot; value=&quot;442&quot;/&gt;&lt;/object&gt;&lt;object type=&quot;3&quot; unique_id=&quot;27601&quot;&gt;&lt;property id=&quot;20148&quot; value=&quot;5&quot;/&gt;&lt;property id=&quot;20300&quot; value=&quot;Slide 13 - &amp;quot;Session 4: Working of a Computer&amp;quot;&quot;/&gt;&lt;property id=&quot;20307&quot; value=&quot;443&quot;/&gt;&lt;/object&gt;&lt;object type=&quot;3&quot; unique_id=&quot;27602&quot;&gt;&lt;property id=&quot;20148&quot; value=&quot;5&quot;/&gt;&lt;property id=&quot;20300&quot; value=&quot;Slide 14 - &amp;quot;Session 4: Working of a Computer&amp;quot;&quot;/&gt;&lt;property id=&quot;20307&quot; value=&quot;437&quot;/&gt;&lt;/object&gt;&lt;object type=&quot;3&quot; unique_id=&quot;27603&quot;&gt;&lt;property id=&quot;20148&quot; value=&quot;5&quot;/&gt;&lt;property id=&quot;20300&quot; value=&quot;Slide 15 - &amp;quot;Session 5: Applications of a Computer&amp;quot;&quot;/&gt;&lt;property id=&quot;20307&quot; value=&quot;445&quot;/&gt;&lt;/object&gt;&lt;object type=&quot;3&quot; unique_id=&quot;27606&quot;&gt;&lt;property id=&quot;20148&quot; value=&quot;5&quot;/&gt;&lt;property id=&quot;20300&quot; value=&quot;Slide 16 - &amp;quot;Session 6: Features and Limitations of a Computer&amp;quot;&quot;/&gt;&lt;property id=&quot;20307&quot; value=&quot;439&quot;/&gt;&lt;/object&gt;&lt;object type=&quot;3&quot; unique_id=&quot;27607&quot;&gt;&lt;property id=&quot;20148&quot; value=&quot;5&quot;/&gt;&lt;property id=&quot;20300&quot; value=&quot;Slide 17 - &amp;quot;Limitations of a Computer&amp;quot;&quot;/&gt;&lt;property id=&quot;20307&quot; value=&quot;446&quot;/&gt;&lt;/object&gt;&lt;object type=&quot;3&quot; unique_id=&quot;27608&quot;&gt;&lt;property id=&quot;20148&quot; value=&quot;5&quot;/&gt;&lt;property id=&quot;20300&quot; value=&quot;Slide 18 - &amp;quot;Session 7: Types of Computers&amp;quot;&quot;/&gt;&lt;property id=&quot;20307&quot; value=&quot;447&quot;/&gt;&lt;/object&gt;&lt;object type=&quot;3&quot; unique_id=&quot;27609&quot;&gt;&lt;property id=&quot;20148&quot; value=&quot;5&quot;/&gt;&lt;property id=&quot;20300&quot; value=&quot;Slide 20 - &amp;quot;Session 7: Types of Computers&amp;quot;&quot;/&gt;&lt;property id=&quot;20307&quot; value=&quot;450&quot;/&gt;&lt;/object&gt;&lt;object type=&quot;3&quot; unique_id=&quot;27610&quot;&gt;&lt;property id=&quot;20148&quot; value=&quot;5&quot;/&gt;&lt;property id=&quot;20300&quot; value=&quot;Slide 21 - &amp;quot;Session 7: Types of Computers&amp;quot;&quot;/&gt;&lt;property id=&quot;20307&quot; value=&quot;451&quot;/&gt;&lt;/object&gt;&lt;object type=&quot;3&quot; unique_id=&quot;27611&quot;&gt;&lt;property id=&quot;20148&quot; value=&quot;5&quot;/&gt;&lt;property id=&quot;20300&quot; value=&quot;Slide 22 - &amp;quot;Session 7: Types of Computers&amp;quot;&quot;/&gt;&lt;property id=&quot;20307&quot; value=&quot;452&quot;/&gt;&lt;/object&gt;&lt;object type=&quot;3&quot; unique_id=&quot;27612&quot;&gt;&lt;property id=&quot;20148&quot; value=&quot;5&quot;/&gt;&lt;property id=&quot;20300&quot; value=&quot;Slide 23 - &amp;quot;Session 8: Convergence of Technologies&amp;quot;&quot;/&gt;&lt;property id=&quot;20307&quot; value=&quot;448&quot;/&gt;&lt;/object&gt;&lt;object type=&quot;3&quot; unique_id=&quot;27613&quot;&gt;&lt;property id=&quot;20148&quot; value=&quot;5&quot;/&gt;&lt;property id=&quot;20300&quot; value=&quot;Slide 24 - &amp;quot;The 3Cs of Technological Convergence&amp;quot;&quot;/&gt;&lt;property id=&quot;20307&quot; value=&quot;449&quot;/&gt;&lt;/object&gt;&lt;object type=&quot;3&quot; unique_id=&quot;27614&quot;&gt;&lt;property id=&quot;20148&quot; value=&quot;5&quot;/&gt;&lt;property id=&quot;20300&quot; value=&quot;Slide 25 - &amp;quot;Types of Technological Convergence&amp;quot;&quot;/&gt;&lt;property id=&quot;20307&quot; value=&quot;453&quot;/&gt;&lt;/object&gt;&lt;object type=&quot;3&quot; unique_id=&quot;27615&quot;&gt;&lt;property id=&quot;20148&quot; value=&quot;5&quot;/&gt;&lt;property id=&quot;20300&quot; value=&quot;Slide 26 - &amp;quot;Types of Technological Convergence&amp;quot;&quot;/&gt;&lt;property id=&quot;20307&quot; value=&quot;454&quot;/&gt;&lt;/object&gt;&lt;object type=&quot;3&quot; unique_id=&quot;27616&quot;&gt;&lt;property id=&quot;20148&quot; value=&quot;5&quot;/&gt;&lt;property id=&quot;20300&quot; value=&quot;Slide 27&quot;/&gt;&lt;property id=&quot;20307&quot; value=&quot;411&quot;/&gt;&lt;/object&gt;&lt;object type=&quot;3&quot; unique_id=&quot;28023&quot;&gt;&lt;property id=&quot;20148&quot; value=&quot;5&quot;/&gt;&lt;property id=&quot;20300&quot; value=&quot;Slide 19 - &amp;quot;Session 7: Types of Computers&amp;quot;&quot;/&gt;&lt;property id=&quot;20307&quot; value=&quot;455&quot;/&gt;&lt;/object&gt;&lt;/object&gt;&lt;object type=&quot;8&quot; unique_id=&quot;1008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2444</Words>
  <Application>Microsoft Office PowerPoint</Application>
  <PresentationFormat>On-screen Show (4:3)</PresentationFormat>
  <Paragraphs>180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Fundamental of Computer</vt:lpstr>
      <vt:lpstr>Learning Objectives</vt:lpstr>
      <vt:lpstr>Introduction</vt:lpstr>
      <vt:lpstr>Session 1: Defining a Computer</vt:lpstr>
      <vt:lpstr>Data, Information, Hardware and Software</vt:lpstr>
      <vt:lpstr>Session 2: Exploring Functional Components of a Computer</vt:lpstr>
      <vt:lpstr>Session 2: Exploring Functional Components of a Computer</vt:lpstr>
      <vt:lpstr>Session 3: Introducing Central Processing Unit</vt:lpstr>
      <vt:lpstr>Session 3: Introducing Central Processing Unit</vt:lpstr>
      <vt:lpstr>Arithmetic Logic Unit</vt:lpstr>
      <vt:lpstr>Control Unit</vt:lpstr>
      <vt:lpstr>Control Unit</vt:lpstr>
      <vt:lpstr>Session 4: Working of a Computer</vt:lpstr>
      <vt:lpstr>Session 4: Working of a Computer</vt:lpstr>
      <vt:lpstr>Session 5: Applications of a Computer</vt:lpstr>
      <vt:lpstr>Session 6: Features and Limitations of a Computer</vt:lpstr>
      <vt:lpstr>Limitations of a Computer</vt:lpstr>
      <vt:lpstr>Session 7: Types of Computers</vt:lpstr>
      <vt:lpstr>Session 7: Types of Computers</vt:lpstr>
      <vt:lpstr>Session 7: Types of Computers</vt:lpstr>
      <vt:lpstr>Session 7: Types of Computers</vt:lpstr>
      <vt:lpstr>Session 7: Types of Computers</vt:lpstr>
      <vt:lpstr>Session 8: Convergence of Technologies</vt:lpstr>
      <vt:lpstr>The 3Cs of Technological Convergence</vt:lpstr>
      <vt:lpstr>Types of Technological Convergence</vt:lpstr>
      <vt:lpstr>Types of Technological Convergence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dc:creator>
  <cp:lastModifiedBy>Charu</cp:lastModifiedBy>
  <cp:revision>955</cp:revision>
  <dcterms:created xsi:type="dcterms:W3CDTF">2019-01-09T09:17:04Z</dcterms:created>
  <dcterms:modified xsi:type="dcterms:W3CDTF">2019-03-16T10:39:24Z</dcterms:modified>
</cp:coreProperties>
</file>